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1"/>
  </p:notesMasterIdLst>
  <p:sldIdLst>
    <p:sldId id="256" r:id="rId2"/>
    <p:sldId id="257" r:id="rId3"/>
    <p:sldId id="259" r:id="rId4"/>
    <p:sldId id="260" r:id="rId5"/>
    <p:sldId id="261" r:id="rId6"/>
    <p:sldId id="262" r:id="rId7"/>
    <p:sldId id="263" r:id="rId8"/>
    <p:sldId id="264" r:id="rId9"/>
    <p:sldId id="285"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2" r:id="rId25"/>
    <p:sldId id="279" r:id="rId26"/>
    <p:sldId id="280" r:id="rId27"/>
    <p:sldId id="281" r:id="rId28"/>
    <p:sldId id="283" r:id="rId29"/>
    <p:sldId id="284" r:id="rId30"/>
  </p:sldIdLst>
  <p:sldSz cx="9144000" cy="6858000" type="screen4x3"/>
  <p:notesSz cx="6797675" cy="9872663"/>
  <p:embeddedFontLst>
    <p:embeddedFont>
      <p:font typeface="Century Gothic" panose="020B0502020202020204" pitchFamily="34" charset="0"/>
      <p:regular r:id="rId32"/>
      <p:bold r:id="rId33"/>
      <p:italic r:id="rId34"/>
      <p:boldItalic r:id="rId35"/>
    </p:embeddedFont>
    <p:embeddedFont>
      <p:font typeface="Calibri" panose="020F0502020204030204" pitchFamily="34" charset="0"/>
      <p:regular r:id="rId36"/>
      <p:bold r:id="rId37"/>
      <p:italic r:id="rId38"/>
      <p:boldItalic r:id="rId3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0" roundtripDataSignature="AMtx7mhgisPyF+ly2uyzQDkB74yHM7xxR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0" d="100"/>
          <a:sy n="120" d="100"/>
        </p:scale>
        <p:origin x="13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3.fntdata"/><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font" Target="fonts/font6.fntdata"/><Relationship Id="rId40"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4.fntdata"/><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5659" cy="493633"/>
          </a:xfrm>
          <a:prstGeom prst="rect">
            <a:avLst/>
          </a:prstGeom>
          <a:noFill/>
          <a:ln>
            <a:noFill/>
          </a:ln>
        </p:spPr>
        <p:txBody>
          <a:bodyPr spcFirstLastPara="1" wrap="square" lIns="90725" tIns="45350" rIns="90725" bIns="4535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0443" y="0"/>
            <a:ext cx="2945659" cy="493633"/>
          </a:xfrm>
          <a:prstGeom prst="rect">
            <a:avLst/>
          </a:prstGeom>
          <a:noFill/>
          <a:ln>
            <a:noFill/>
          </a:ln>
        </p:spPr>
        <p:txBody>
          <a:bodyPr spcFirstLastPara="1" wrap="square" lIns="90725" tIns="45350" rIns="90725" bIns="4535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689516"/>
            <a:ext cx="5438140" cy="4442698"/>
          </a:xfrm>
          <a:prstGeom prst="rect">
            <a:avLst/>
          </a:prstGeom>
          <a:noFill/>
          <a:ln>
            <a:noFill/>
          </a:ln>
        </p:spPr>
        <p:txBody>
          <a:bodyPr spcFirstLastPara="1" wrap="square" lIns="90725" tIns="45350" rIns="90725" bIns="4535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377317"/>
            <a:ext cx="2945659" cy="493633"/>
          </a:xfrm>
          <a:prstGeom prst="rect">
            <a:avLst/>
          </a:prstGeom>
          <a:noFill/>
          <a:ln>
            <a:noFill/>
          </a:ln>
        </p:spPr>
        <p:txBody>
          <a:bodyPr spcFirstLastPara="1" wrap="square" lIns="90725" tIns="45350" rIns="90725" bIns="4535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0443" y="9377317"/>
            <a:ext cx="2945659" cy="493633"/>
          </a:xfrm>
          <a:prstGeom prst="rect">
            <a:avLst/>
          </a:prstGeom>
          <a:noFill/>
          <a:ln>
            <a:noFill/>
          </a:ln>
        </p:spPr>
        <p:txBody>
          <a:bodyPr spcFirstLastPara="1" wrap="square" lIns="90725" tIns="45350" rIns="90725" bIns="4535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1: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7" name="Google Shape;257;p1:notes"/>
          <p:cNvSpPr txBox="1">
            <a:spLocks noGrp="1"/>
          </p:cNvSpPr>
          <p:nvPr>
            <p:ph type="body" idx="1"/>
          </p:nvPr>
        </p:nvSpPr>
        <p:spPr>
          <a:xfrm>
            <a:off x="679768" y="4689516"/>
            <a:ext cx="5438140" cy="4442698"/>
          </a:xfrm>
          <a:prstGeom prst="rect">
            <a:avLst/>
          </a:prstGeom>
          <a:noFill/>
          <a:ln>
            <a:noFill/>
          </a:ln>
        </p:spPr>
        <p:txBody>
          <a:bodyPr spcFirstLastPara="1" wrap="square" lIns="90725" tIns="45350" rIns="90725" bIns="45350" anchor="t" anchorCtr="0">
            <a:normAutofit/>
          </a:bodyPr>
          <a:lstStyle/>
          <a:p>
            <a:pPr marL="0" lvl="0" indent="0" algn="l" rtl="0">
              <a:spcBef>
                <a:spcPts val="0"/>
              </a:spcBef>
              <a:spcAft>
                <a:spcPts val="0"/>
              </a:spcAft>
              <a:buNone/>
            </a:pPr>
            <a:endParaRPr/>
          </a:p>
        </p:txBody>
      </p:sp>
      <p:sp>
        <p:nvSpPr>
          <p:cNvPr id="258" name="Google Shape;258;p1:notes"/>
          <p:cNvSpPr txBox="1">
            <a:spLocks noGrp="1"/>
          </p:cNvSpPr>
          <p:nvPr>
            <p:ph type="sldNum" idx="12"/>
          </p:nvPr>
        </p:nvSpPr>
        <p:spPr>
          <a:xfrm>
            <a:off x="3850443" y="9377317"/>
            <a:ext cx="2945659" cy="493633"/>
          </a:xfrm>
          <a:prstGeom prst="rect">
            <a:avLst/>
          </a:prstGeom>
          <a:noFill/>
          <a:ln>
            <a:noFill/>
          </a:ln>
        </p:spPr>
        <p:txBody>
          <a:bodyPr spcFirstLastPara="1" wrap="square" lIns="90725" tIns="45350" rIns="90725" bIns="45350" anchor="b" anchorCtr="0">
            <a:noAutofit/>
          </a:bodyPr>
          <a:lstStyle/>
          <a:p>
            <a:pPr marL="0" lvl="0" indent="0" algn="r" rtl="0">
              <a:spcBef>
                <a:spcPts val="0"/>
              </a:spcBef>
              <a:spcAft>
                <a:spcPts val="0"/>
              </a:spcAft>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11: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2" name="Google Shape;332;p11:notes"/>
          <p:cNvSpPr txBox="1">
            <a:spLocks noGrp="1"/>
          </p:cNvSpPr>
          <p:nvPr>
            <p:ph type="body" idx="1"/>
          </p:nvPr>
        </p:nvSpPr>
        <p:spPr>
          <a:xfrm>
            <a:off x="679768" y="4689516"/>
            <a:ext cx="5438140" cy="4442698"/>
          </a:xfrm>
          <a:prstGeom prst="rect">
            <a:avLst/>
          </a:prstGeom>
          <a:noFill/>
          <a:ln>
            <a:noFill/>
          </a:ln>
        </p:spPr>
        <p:txBody>
          <a:bodyPr spcFirstLastPara="1" wrap="square" lIns="90725" tIns="45350" rIns="90725" bIns="45350" anchor="t" anchorCtr="0">
            <a:normAutofit/>
          </a:bodyPr>
          <a:lstStyle/>
          <a:p>
            <a:pPr marL="0" lvl="0" indent="0" algn="l" rtl="0">
              <a:spcBef>
                <a:spcPts val="0"/>
              </a:spcBef>
              <a:spcAft>
                <a:spcPts val="0"/>
              </a:spcAft>
              <a:buNone/>
            </a:pPr>
            <a:endParaRPr/>
          </a:p>
        </p:txBody>
      </p:sp>
      <p:sp>
        <p:nvSpPr>
          <p:cNvPr id="333" name="Google Shape;333;p11:notes"/>
          <p:cNvSpPr txBox="1">
            <a:spLocks noGrp="1"/>
          </p:cNvSpPr>
          <p:nvPr>
            <p:ph type="sldNum" idx="12"/>
          </p:nvPr>
        </p:nvSpPr>
        <p:spPr>
          <a:xfrm>
            <a:off x="3850443" y="9377317"/>
            <a:ext cx="2945659" cy="493633"/>
          </a:xfrm>
          <a:prstGeom prst="rect">
            <a:avLst/>
          </a:prstGeom>
          <a:noFill/>
          <a:ln>
            <a:noFill/>
          </a:ln>
        </p:spPr>
        <p:txBody>
          <a:bodyPr spcFirstLastPara="1" wrap="square" lIns="90725" tIns="45350" rIns="90725" bIns="45350" anchor="b" anchorCtr="0">
            <a:noAutofit/>
          </a:bodyPr>
          <a:lstStyle/>
          <a:p>
            <a:pPr marL="0" lvl="0" indent="0" algn="r" rtl="0">
              <a:spcBef>
                <a:spcPts val="0"/>
              </a:spcBef>
              <a:spcAft>
                <a:spcPts val="0"/>
              </a:spcAft>
              <a:buNone/>
            </a:pPr>
            <a:fld id="{00000000-1234-1234-1234-123412341234}" type="slidenum">
              <a:rPr lang="en-GB"/>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12:notes"/>
          <p:cNvSpPr txBox="1">
            <a:spLocks noGrp="1"/>
          </p:cNvSpPr>
          <p:nvPr>
            <p:ph type="body" idx="1"/>
          </p:nvPr>
        </p:nvSpPr>
        <p:spPr>
          <a:xfrm>
            <a:off x="679768" y="4689516"/>
            <a:ext cx="5438140" cy="4442698"/>
          </a:xfrm>
          <a:prstGeom prst="rect">
            <a:avLst/>
          </a:prstGeom>
        </p:spPr>
        <p:txBody>
          <a:bodyPr spcFirstLastPara="1" wrap="square" lIns="90725" tIns="45350" rIns="90725" bIns="45350" anchor="t" anchorCtr="0">
            <a:noAutofit/>
          </a:bodyPr>
          <a:lstStyle/>
          <a:p>
            <a:pPr marL="0" lvl="0" indent="0" algn="l" rtl="0">
              <a:spcBef>
                <a:spcPts val="0"/>
              </a:spcBef>
              <a:spcAft>
                <a:spcPts val="0"/>
              </a:spcAft>
              <a:buNone/>
            </a:pPr>
            <a:endParaRPr/>
          </a:p>
        </p:txBody>
      </p:sp>
      <p:sp>
        <p:nvSpPr>
          <p:cNvPr id="340" name="Google Shape;340;p12: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13: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7" name="Google Shape;347;p13:notes"/>
          <p:cNvSpPr txBox="1">
            <a:spLocks noGrp="1"/>
          </p:cNvSpPr>
          <p:nvPr>
            <p:ph type="body" idx="1"/>
          </p:nvPr>
        </p:nvSpPr>
        <p:spPr>
          <a:xfrm>
            <a:off x="679768" y="4689516"/>
            <a:ext cx="5438140" cy="4442698"/>
          </a:xfrm>
          <a:prstGeom prst="rect">
            <a:avLst/>
          </a:prstGeom>
          <a:noFill/>
          <a:ln>
            <a:noFill/>
          </a:ln>
        </p:spPr>
        <p:txBody>
          <a:bodyPr spcFirstLastPara="1" wrap="square" lIns="90725" tIns="45350" rIns="90725" bIns="45350" anchor="t" anchorCtr="0">
            <a:normAutofit/>
          </a:bodyPr>
          <a:lstStyle/>
          <a:p>
            <a:pPr marL="0" lvl="0" indent="0" algn="l" rtl="0">
              <a:spcBef>
                <a:spcPts val="0"/>
              </a:spcBef>
              <a:spcAft>
                <a:spcPts val="0"/>
              </a:spcAft>
              <a:buNone/>
            </a:pPr>
            <a:endParaRPr/>
          </a:p>
        </p:txBody>
      </p:sp>
      <p:sp>
        <p:nvSpPr>
          <p:cNvPr id="348" name="Google Shape;348;p13:notes"/>
          <p:cNvSpPr txBox="1">
            <a:spLocks noGrp="1"/>
          </p:cNvSpPr>
          <p:nvPr>
            <p:ph type="sldNum" idx="12"/>
          </p:nvPr>
        </p:nvSpPr>
        <p:spPr>
          <a:xfrm>
            <a:off x="3850443" y="9377317"/>
            <a:ext cx="2945659" cy="493633"/>
          </a:xfrm>
          <a:prstGeom prst="rect">
            <a:avLst/>
          </a:prstGeom>
          <a:noFill/>
          <a:ln>
            <a:noFill/>
          </a:ln>
        </p:spPr>
        <p:txBody>
          <a:bodyPr spcFirstLastPara="1" wrap="square" lIns="90725" tIns="45350" rIns="90725" bIns="45350" anchor="b" anchorCtr="0">
            <a:noAutofit/>
          </a:bodyPr>
          <a:lstStyle/>
          <a:p>
            <a:pPr marL="0" lvl="0" indent="0" algn="r" rtl="0">
              <a:spcBef>
                <a:spcPts val="0"/>
              </a:spcBef>
              <a:spcAft>
                <a:spcPts val="0"/>
              </a:spcAft>
              <a:buNone/>
            </a:pPr>
            <a:fld id="{00000000-1234-1234-1234-123412341234}" type="slidenum">
              <a:rPr lang="en-GB"/>
              <a:t>13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p14:notes"/>
          <p:cNvSpPr txBox="1">
            <a:spLocks noGrp="1"/>
          </p:cNvSpPr>
          <p:nvPr>
            <p:ph type="body" idx="1"/>
          </p:nvPr>
        </p:nvSpPr>
        <p:spPr>
          <a:xfrm>
            <a:off x="679768" y="4689516"/>
            <a:ext cx="5438140" cy="4442698"/>
          </a:xfrm>
          <a:prstGeom prst="rect">
            <a:avLst/>
          </a:prstGeom>
        </p:spPr>
        <p:txBody>
          <a:bodyPr spcFirstLastPara="1" wrap="square" lIns="90725" tIns="45350" rIns="90725" bIns="45350" anchor="t" anchorCtr="0">
            <a:noAutofit/>
          </a:bodyPr>
          <a:lstStyle/>
          <a:p>
            <a:pPr marL="0" lvl="0" indent="0" algn="l" rtl="0">
              <a:spcBef>
                <a:spcPts val="0"/>
              </a:spcBef>
              <a:spcAft>
                <a:spcPts val="0"/>
              </a:spcAft>
              <a:buNone/>
            </a:pPr>
            <a:endParaRPr/>
          </a:p>
        </p:txBody>
      </p:sp>
      <p:sp>
        <p:nvSpPr>
          <p:cNvPr id="355" name="Google Shape;355;p14: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p15: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2" name="Google Shape;362;p15:notes"/>
          <p:cNvSpPr txBox="1">
            <a:spLocks noGrp="1"/>
          </p:cNvSpPr>
          <p:nvPr>
            <p:ph type="body" idx="1"/>
          </p:nvPr>
        </p:nvSpPr>
        <p:spPr>
          <a:xfrm>
            <a:off x="679768" y="4689516"/>
            <a:ext cx="5438140" cy="4442698"/>
          </a:xfrm>
          <a:prstGeom prst="rect">
            <a:avLst/>
          </a:prstGeom>
          <a:noFill/>
          <a:ln>
            <a:noFill/>
          </a:ln>
        </p:spPr>
        <p:txBody>
          <a:bodyPr spcFirstLastPara="1" wrap="square" lIns="90725" tIns="45350" rIns="90725" bIns="45350" anchor="t" anchorCtr="0">
            <a:normAutofit/>
          </a:bodyPr>
          <a:lstStyle/>
          <a:p>
            <a:pPr marL="0" lvl="0" indent="0" algn="l" rtl="0">
              <a:spcBef>
                <a:spcPts val="0"/>
              </a:spcBef>
              <a:spcAft>
                <a:spcPts val="0"/>
              </a:spcAft>
              <a:buNone/>
            </a:pPr>
            <a:endParaRPr/>
          </a:p>
        </p:txBody>
      </p:sp>
      <p:sp>
        <p:nvSpPr>
          <p:cNvPr id="363" name="Google Shape;363;p15:notes"/>
          <p:cNvSpPr txBox="1">
            <a:spLocks noGrp="1"/>
          </p:cNvSpPr>
          <p:nvPr>
            <p:ph type="sldNum" idx="12"/>
          </p:nvPr>
        </p:nvSpPr>
        <p:spPr>
          <a:xfrm>
            <a:off x="3850443" y="9377317"/>
            <a:ext cx="2945659" cy="493633"/>
          </a:xfrm>
          <a:prstGeom prst="rect">
            <a:avLst/>
          </a:prstGeom>
          <a:noFill/>
          <a:ln>
            <a:noFill/>
          </a:ln>
        </p:spPr>
        <p:txBody>
          <a:bodyPr spcFirstLastPara="1" wrap="square" lIns="90725" tIns="45350" rIns="90725" bIns="45350" anchor="b" anchorCtr="0">
            <a:noAutofit/>
          </a:bodyPr>
          <a:lstStyle/>
          <a:p>
            <a:pPr marL="0" lvl="0" indent="0" algn="r" rtl="0">
              <a:spcBef>
                <a:spcPts val="0"/>
              </a:spcBef>
              <a:spcAft>
                <a:spcPts val="0"/>
              </a:spcAft>
              <a:buNone/>
            </a:pPr>
            <a:fld id="{00000000-1234-1234-1234-123412341234}" type="slidenum">
              <a:rPr lang="en-GB"/>
              <a:t>15</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p16: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0" name="Google Shape;370;p16:notes"/>
          <p:cNvSpPr txBox="1">
            <a:spLocks noGrp="1"/>
          </p:cNvSpPr>
          <p:nvPr>
            <p:ph type="body" idx="1"/>
          </p:nvPr>
        </p:nvSpPr>
        <p:spPr>
          <a:xfrm>
            <a:off x="679768" y="4689516"/>
            <a:ext cx="5438140" cy="4442698"/>
          </a:xfrm>
          <a:prstGeom prst="rect">
            <a:avLst/>
          </a:prstGeom>
          <a:noFill/>
          <a:ln>
            <a:noFill/>
          </a:ln>
        </p:spPr>
        <p:txBody>
          <a:bodyPr spcFirstLastPara="1" wrap="square" lIns="90725" tIns="45350" rIns="90725" bIns="45350" anchor="t" anchorCtr="0">
            <a:normAutofit/>
          </a:bodyPr>
          <a:lstStyle/>
          <a:p>
            <a:pPr marL="0" lvl="0" indent="0" algn="l" rtl="0">
              <a:spcBef>
                <a:spcPts val="0"/>
              </a:spcBef>
              <a:spcAft>
                <a:spcPts val="0"/>
              </a:spcAft>
              <a:buNone/>
            </a:pPr>
            <a:endParaRPr/>
          </a:p>
        </p:txBody>
      </p:sp>
      <p:sp>
        <p:nvSpPr>
          <p:cNvPr id="371" name="Google Shape;371;p16:notes"/>
          <p:cNvSpPr txBox="1">
            <a:spLocks noGrp="1"/>
          </p:cNvSpPr>
          <p:nvPr>
            <p:ph type="sldNum" idx="12"/>
          </p:nvPr>
        </p:nvSpPr>
        <p:spPr>
          <a:xfrm>
            <a:off x="3850443" y="9377317"/>
            <a:ext cx="2945659" cy="493633"/>
          </a:xfrm>
          <a:prstGeom prst="rect">
            <a:avLst/>
          </a:prstGeom>
          <a:noFill/>
          <a:ln>
            <a:noFill/>
          </a:ln>
        </p:spPr>
        <p:txBody>
          <a:bodyPr spcFirstLastPara="1" wrap="square" lIns="90725" tIns="45350" rIns="90725" bIns="45350" anchor="b" anchorCtr="0">
            <a:noAutofit/>
          </a:bodyPr>
          <a:lstStyle/>
          <a:p>
            <a:pPr marL="0" lvl="0" indent="0" algn="r" rtl="0">
              <a:spcBef>
                <a:spcPts val="0"/>
              </a:spcBef>
              <a:spcAft>
                <a:spcPts val="0"/>
              </a:spcAft>
              <a:buNone/>
            </a:pPr>
            <a:fld id="{00000000-1234-1234-1234-123412341234}" type="slidenum">
              <a:rPr lang="en-GB"/>
              <a:t>16</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p17: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8" name="Google Shape;378;p17:notes"/>
          <p:cNvSpPr txBox="1">
            <a:spLocks noGrp="1"/>
          </p:cNvSpPr>
          <p:nvPr>
            <p:ph type="body" idx="1"/>
          </p:nvPr>
        </p:nvSpPr>
        <p:spPr>
          <a:xfrm>
            <a:off x="679768" y="4689516"/>
            <a:ext cx="5438140" cy="4442698"/>
          </a:xfrm>
          <a:prstGeom prst="rect">
            <a:avLst/>
          </a:prstGeom>
          <a:noFill/>
          <a:ln>
            <a:noFill/>
          </a:ln>
        </p:spPr>
        <p:txBody>
          <a:bodyPr spcFirstLastPara="1" wrap="square" lIns="90725" tIns="45350" rIns="90725" bIns="45350" anchor="t" anchorCtr="0">
            <a:normAutofit/>
          </a:bodyPr>
          <a:lstStyle/>
          <a:p>
            <a:pPr marL="0" lvl="0" indent="0" algn="l" rtl="0">
              <a:spcBef>
                <a:spcPts val="0"/>
              </a:spcBef>
              <a:spcAft>
                <a:spcPts val="0"/>
              </a:spcAft>
              <a:buNone/>
            </a:pPr>
            <a:endParaRPr/>
          </a:p>
        </p:txBody>
      </p:sp>
      <p:sp>
        <p:nvSpPr>
          <p:cNvPr id="379" name="Google Shape;379;p17:notes"/>
          <p:cNvSpPr txBox="1">
            <a:spLocks noGrp="1"/>
          </p:cNvSpPr>
          <p:nvPr>
            <p:ph type="sldNum" idx="12"/>
          </p:nvPr>
        </p:nvSpPr>
        <p:spPr>
          <a:xfrm>
            <a:off x="3850443" y="9377317"/>
            <a:ext cx="2945659" cy="493633"/>
          </a:xfrm>
          <a:prstGeom prst="rect">
            <a:avLst/>
          </a:prstGeom>
          <a:noFill/>
          <a:ln>
            <a:noFill/>
          </a:ln>
        </p:spPr>
        <p:txBody>
          <a:bodyPr spcFirstLastPara="1" wrap="square" lIns="90725" tIns="45350" rIns="90725" bIns="45350" anchor="b" anchorCtr="0">
            <a:noAutofit/>
          </a:bodyPr>
          <a:lstStyle/>
          <a:p>
            <a:pPr marL="0" lvl="0" indent="0" algn="r" rtl="0">
              <a:spcBef>
                <a:spcPts val="0"/>
              </a:spcBef>
              <a:spcAft>
                <a:spcPts val="0"/>
              </a:spcAft>
              <a:buNone/>
            </a:pPr>
            <a:fld id="{00000000-1234-1234-1234-123412341234}" type="slidenum">
              <a:rPr lang="en-GB"/>
              <a:t>17</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p18:notes"/>
          <p:cNvSpPr txBox="1">
            <a:spLocks noGrp="1"/>
          </p:cNvSpPr>
          <p:nvPr>
            <p:ph type="body" idx="1"/>
          </p:nvPr>
        </p:nvSpPr>
        <p:spPr>
          <a:xfrm>
            <a:off x="679768" y="4689516"/>
            <a:ext cx="5438140" cy="4442698"/>
          </a:xfrm>
          <a:prstGeom prst="rect">
            <a:avLst/>
          </a:prstGeom>
        </p:spPr>
        <p:txBody>
          <a:bodyPr spcFirstLastPara="1" wrap="square" lIns="90725" tIns="45350" rIns="90725" bIns="45350" anchor="t" anchorCtr="0">
            <a:noAutofit/>
          </a:bodyPr>
          <a:lstStyle/>
          <a:p>
            <a:pPr marL="0" lvl="0" indent="0" algn="l" rtl="0">
              <a:spcBef>
                <a:spcPts val="0"/>
              </a:spcBef>
              <a:spcAft>
                <a:spcPts val="0"/>
              </a:spcAft>
              <a:buNone/>
            </a:pPr>
            <a:endParaRPr/>
          </a:p>
        </p:txBody>
      </p:sp>
      <p:sp>
        <p:nvSpPr>
          <p:cNvPr id="386" name="Google Shape;386;p18: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p19: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3" name="Google Shape;393;p19:notes"/>
          <p:cNvSpPr txBox="1">
            <a:spLocks noGrp="1"/>
          </p:cNvSpPr>
          <p:nvPr>
            <p:ph type="body" idx="1"/>
          </p:nvPr>
        </p:nvSpPr>
        <p:spPr>
          <a:xfrm>
            <a:off x="679768" y="4689516"/>
            <a:ext cx="5438140" cy="4442698"/>
          </a:xfrm>
          <a:prstGeom prst="rect">
            <a:avLst/>
          </a:prstGeom>
          <a:noFill/>
          <a:ln>
            <a:noFill/>
          </a:ln>
        </p:spPr>
        <p:txBody>
          <a:bodyPr spcFirstLastPara="1" wrap="square" lIns="90725" tIns="45350" rIns="90725" bIns="45350" anchor="t" anchorCtr="0">
            <a:normAutofit/>
          </a:bodyPr>
          <a:lstStyle/>
          <a:p>
            <a:pPr marL="0" lvl="0" indent="0" algn="l" rtl="0">
              <a:spcBef>
                <a:spcPts val="0"/>
              </a:spcBef>
              <a:spcAft>
                <a:spcPts val="0"/>
              </a:spcAft>
              <a:buNone/>
            </a:pPr>
            <a:endParaRPr/>
          </a:p>
        </p:txBody>
      </p:sp>
      <p:sp>
        <p:nvSpPr>
          <p:cNvPr id="394" name="Google Shape;394;p19:notes"/>
          <p:cNvSpPr txBox="1">
            <a:spLocks noGrp="1"/>
          </p:cNvSpPr>
          <p:nvPr>
            <p:ph type="sldNum" idx="12"/>
          </p:nvPr>
        </p:nvSpPr>
        <p:spPr>
          <a:xfrm>
            <a:off x="3850443" y="9377317"/>
            <a:ext cx="2945659" cy="493633"/>
          </a:xfrm>
          <a:prstGeom prst="rect">
            <a:avLst/>
          </a:prstGeom>
          <a:noFill/>
          <a:ln>
            <a:noFill/>
          </a:ln>
        </p:spPr>
        <p:txBody>
          <a:bodyPr spcFirstLastPara="1" wrap="square" lIns="90725" tIns="45350" rIns="90725" bIns="45350" anchor="b" anchorCtr="0">
            <a:noAutofit/>
          </a:bodyPr>
          <a:lstStyle/>
          <a:p>
            <a:pPr marL="0" lvl="0" indent="0" algn="r" rtl="0">
              <a:spcBef>
                <a:spcPts val="0"/>
              </a:spcBef>
              <a:spcAft>
                <a:spcPts val="0"/>
              </a:spcAft>
              <a:buNone/>
            </a:pPr>
            <a:fld id="{00000000-1234-1234-1234-123412341234}" type="slidenum">
              <a:rPr lang="en-GB"/>
              <a:t>19</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p21:notes"/>
          <p:cNvSpPr txBox="1">
            <a:spLocks noGrp="1"/>
          </p:cNvSpPr>
          <p:nvPr>
            <p:ph type="body" idx="1"/>
          </p:nvPr>
        </p:nvSpPr>
        <p:spPr>
          <a:xfrm>
            <a:off x="679768" y="4689516"/>
            <a:ext cx="5438140" cy="4442698"/>
          </a:xfrm>
          <a:prstGeom prst="rect">
            <a:avLst/>
          </a:prstGeom>
        </p:spPr>
        <p:txBody>
          <a:bodyPr spcFirstLastPara="1" wrap="square" lIns="90725" tIns="45350" rIns="90725" bIns="45350" anchor="t" anchorCtr="0">
            <a:noAutofit/>
          </a:bodyPr>
          <a:lstStyle/>
          <a:p>
            <a:pPr marL="0" lvl="0" indent="0" algn="l" rtl="0">
              <a:spcBef>
                <a:spcPts val="0"/>
              </a:spcBef>
              <a:spcAft>
                <a:spcPts val="0"/>
              </a:spcAft>
              <a:buNone/>
            </a:pPr>
            <a:endParaRPr/>
          </a:p>
        </p:txBody>
      </p:sp>
      <p:sp>
        <p:nvSpPr>
          <p:cNvPr id="401" name="Google Shape;401;p21: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2: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5" name="Google Shape;265;p2:notes"/>
          <p:cNvSpPr txBox="1">
            <a:spLocks noGrp="1"/>
          </p:cNvSpPr>
          <p:nvPr>
            <p:ph type="body" idx="1"/>
          </p:nvPr>
        </p:nvSpPr>
        <p:spPr>
          <a:xfrm>
            <a:off x="679768" y="4689516"/>
            <a:ext cx="5438140" cy="4442698"/>
          </a:xfrm>
          <a:prstGeom prst="rect">
            <a:avLst/>
          </a:prstGeom>
          <a:noFill/>
          <a:ln>
            <a:noFill/>
          </a:ln>
        </p:spPr>
        <p:txBody>
          <a:bodyPr spcFirstLastPara="1" wrap="square" lIns="90725" tIns="45350" rIns="90725" bIns="45350" anchor="t" anchorCtr="0">
            <a:normAutofit/>
          </a:bodyPr>
          <a:lstStyle/>
          <a:p>
            <a:pPr marL="0" lvl="0" indent="0" algn="l" rtl="0">
              <a:spcBef>
                <a:spcPts val="0"/>
              </a:spcBef>
              <a:spcAft>
                <a:spcPts val="0"/>
              </a:spcAft>
              <a:buNone/>
            </a:pPr>
            <a:endParaRPr/>
          </a:p>
        </p:txBody>
      </p:sp>
      <p:sp>
        <p:nvSpPr>
          <p:cNvPr id="266" name="Google Shape;266;p2:notes"/>
          <p:cNvSpPr txBox="1">
            <a:spLocks noGrp="1"/>
          </p:cNvSpPr>
          <p:nvPr>
            <p:ph type="sldNum" idx="12"/>
          </p:nvPr>
        </p:nvSpPr>
        <p:spPr>
          <a:xfrm>
            <a:off x="3850443" y="9377317"/>
            <a:ext cx="2945659" cy="493633"/>
          </a:xfrm>
          <a:prstGeom prst="rect">
            <a:avLst/>
          </a:prstGeom>
          <a:noFill/>
          <a:ln>
            <a:noFill/>
          </a:ln>
        </p:spPr>
        <p:txBody>
          <a:bodyPr spcFirstLastPara="1" wrap="square" lIns="90725" tIns="45350" rIns="90725" bIns="45350" anchor="b" anchorCtr="0">
            <a:noAutofit/>
          </a:bodyPr>
          <a:lstStyle/>
          <a:p>
            <a:pPr marL="0" lvl="0" indent="0" algn="r" rtl="0">
              <a:spcBef>
                <a:spcPts val="0"/>
              </a:spcBef>
              <a:spcAft>
                <a:spcPts val="0"/>
              </a:spcAft>
              <a:buNone/>
            </a:pPr>
            <a:fld id="{00000000-1234-1234-1234-123412341234}" type="slidenum">
              <a:rPr lang="en-GB"/>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p22:notes"/>
          <p:cNvSpPr txBox="1">
            <a:spLocks noGrp="1"/>
          </p:cNvSpPr>
          <p:nvPr>
            <p:ph type="body" idx="1"/>
          </p:nvPr>
        </p:nvSpPr>
        <p:spPr>
          <a:xfrm>
            <a:off x="679768" y="4689516"/>
            <a:ext cx="5438140" cy="4442698"/>
          </a:xfrm>
          <a:prstGeom prst="rect">
            <a:avLst/>
          </a:prstGeom>
        </p:spPr>
        <p:txBody>
          <a:bodyPr spcFirstLastPara="1" wrap="square" lIns="90725" tIns="45350" rIns="90725" bIns="45350" anchor="t" anchorCtr="0">
            <a:noAutofit/>
          </a:bodyPr>
          <a:lstStyle/>
          <a:p>
            <a:pPr marL="0" lvl="0" indent="0" algn="l" rtl="0">
              <a:spcBef>
                <a:spcPts val="0"/>
              </a:spcBef>
              <a:spcAft>
                <a:spcPts val="0"/>
              </a:spcAft>
              <a:buNone/>
            </a:pPr>
            <a:endParaRPr/>
          </a:p>
        </p:txBody>
      </p:sp>
      <p:sp>
        <p:nvSpPr>
          <p:cNvPr id="408" name="Google Shape;408;p22: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3"/>
        <p:cNvGrpSpPr/>
        <p:nvPr/>
      </p:nvGrpSpPr>
      <p:grpSpPr>
        <a:xfrm>
          <a:off x="0" y="0"/>
          <a:ext cx="0" cy="0"/>
          <a:chOff x="0" y="0"/>
          <a:chExt cx="0" cy="0"/>
        </a:xfrm>
      </p:grpSpPr>
      <p:sp>
        <p:nvSpPr>
          <p:cNvPr id="414" name="Google Shape;414;p23:notes"/>
          <p:cNvSpPr txBox="1">
            <a:spLocks noGrp="1"/>
          </p:cNvSpPr>
          <p:nvPr>
            <p:ph type="body" idx="1"/>
          </p:nvPr>
        </p:nvSpPr>
        <p:spPr>
          <a:xfrm>
            <a:off x="679768" y="4689516"/>
            <a:ext cx="5438140" cy="4442698"/>
          </a:xfrm>
          <a:prstGeom prst="rect">
            <a:avLst/>
          </a:prstGeom>
        </p:spPr>
        <p:txBody>
          <a:bodyPr spcFirstLastPara="1" wrap="square" lIns="90725" tIns="45350" rIns="90725" bIns="45350" anchor="t" anchorCtr="0">
            <a:noAutofit/>
          </a:bodyPr>
          <a:lstStyle/>
          <a:p>
            <a:pPr marL="0" lvl="0" indent="0" algn="l" rtl="0">
              <a:spcBef>
                <a:spcPts val="0"/>
              </a:spcBef>
              <a:spcAft>
                <a:spcPts val="0"/>
              </a:spcAft>
              <a:buNone/>
            </a:pPr>
            <a:endParaRPr/>
          </a:p>
        </p:txBody>
      </p:sp>
      <p:sp>
        <p:nvSpPr>
          <p:cNvPr id="415" name="Google Shape;415;p23: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p24: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2" name="Google Shape;422;p24:notes"/>
          <p:cNvSpPr txBox="1">
            <a:spLocks noGrp="1"/>
          </p:cNvSpPr>
          <p:nvPr>
            <p:ph type="body" idx="1"/>
          </p:nvPr>
        </p:nvSpPr>
        <p:spPr>
          <a:xfrm>
            <a:off x="679768" y="4689516"/>
            <a:ext cx="5438140" cy="4442698"/>
          </a:xfrm>
          <a:prstGeom prst="rect">
            <a:avLst/>
          </a:prstGeom>
          <a:noFill/>
          <a:ln>
            <a:noFill/>
          </a:ln>
        </p:spPr>
        <p:txBody>
          <a:bodyPr spcFirstLastPara="1" wrap="square" lIns="90725" tIns="45350" rIns="90725" bIns="45350" anchor="t" anchorCtr="0">
            <a:normAutofit/>
          </a:bodyPr>
          <a:lstStyle/>
          <a:p>
            <a:pPr marL="0" lvl="0" indent="0" algn="l" rtl="0">
              <a:spcBef>
                <a:spcPts val="0"/>
              </a:spcBef>
              <a:spcAft>
                <a:spcPts val="0"/>
              </a:spcAft>
              <a:buNone/>
            </a:pPr>
            <a:endParaRPr/>
          </a:p>
        </p:txBody>
      </p:sp>
      <p:sp>
        <p:nvSpPr>
          <p:cNvPr id="423" name="Google Shape;423;p24:notes"/>
          <p:cNvSpPr txBox="1">
            <a:spLocks noGrp="1"/>
          </p:cNvSpPr>
          <p:nvPr>
            <p:ph type="sldNum" idx="12"/>
          </p:nvPr>
        </p:nvSpPr>
        <p:spPr>
          <a:xfrm>
            <a:off x="3850443" y="9377317"/>
            <a:ext cx="2945659" cy="493633"/>
          </a:xfrm>
          <a:prstGeom prst="rect">
            <a:avLst/>
          </a:prstGeom>
          <a:noFill/>
          <a:ln>
            <a:noFill/>
          </a:ln>
        </p:spPr>
        <p:txBody>
          <a:bodyPr spcFirstLastPara="1" wrap="square" lIns="90725" tIns="45350" rIns="90725" bIns="45350" anchor="b" anchorCtr="0">
            <a:noAutofit/>
          </a:bodyPr>
          <a:lstStyle/>
          <a:p>
            <a:pPr marL="0" lvl="0" indent="0" algn="r" rtl="0">
              <a:spcBef>
                <a:spcPts val="0"/>
              </a:spcBef>
              <a:spcAft>
                <a:spcPts val="0"/>
              </a:spcAft>
              <a:buNone/>
            </a:pPr>
            <a:fld id="{00000000-1234-1234-1234-123412341234}" type="slidenum">
              <a:rPr lang="en-GB"/>
              <a:t>23</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Google Shape;451;p29: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52" name="Google Shape;452;p29:notes"/>
          <p:cNvSpPr txBox="1">
            <a:spLocks noGrp="1"/>
          </p:cNvSpPr>
          <p:nvPr>
            <p:ph type="body" idx="1"/>
          </p:nvPr>
        </p:nvSpPr>
        <p:spPr>
          <a:xfrm>
            <a:off x="679768" y="4689516"/>
            <a:ext cx="5438140" cy="4442698"/>
          </a:xfrm>
          <a:prstGeom prst="rect">
            <a:avLst/>
          </a:prstGeom>
          <a:noFill/>
          <a:ln>
            <a:noFill/>
          </a:ln>
        </p:spPr>
        <p:txBody>
          <a:bodyPr spcFirstLastPara="1" wrap="square" lIns="90725" tIns="45350" rIns="90725" bIns="45350" anchor="t" anchorCtr="0">
            <a:normAutofit/>
          </a:bodyPr>
          <a:lstStyle/>
          <a:p>
            <a:pPr marL="0" lvl="0" indent="0" algn="l" rtl="0">
              <a:spcBef>
                <a:spcPts val="0"/>
              </a:spcBef>
              <a:spcAft>
                <a:spcPts val="0"/>
              </a:spcAft>
              <a:buNone/>
            </a:pPr>
            <a:endParaRPr/>
          </a:p>
        </p:txBody>
      </p:sp>
      <p:sp>
        <p:nvSpPr>
          <p:cNvPr id="453" name="Google Shape;453;p29:notes"/>
          <p:cNvSpPr txBox="1">
            <a:spLocks noGrp="1"/>
          </p:cNvSpPr>
          <p:nvPr>
            <p:ph type="sldNum" idx="12"/>
          </p:nvPr>
        </p:nvSpPr>
        <p:spPr>
          <a:xfrm>
            <a:off x="3850443" y="9377317"/>
            <a:ext cx="2945659" cy="493633"/>
          </a:xfrm>
          <a:prstGeom prst="rect">
            <a:avLst/>
          </a:prstGeom>
          <a:noFill/>
          <a:ln>
            <a:noFill/>
          </a:ln>
        </p:spPr>
        <p:txBody>
          <a:bodyPr spcFirstLastPara="1" wrap="square" lIns="90725" tIns="45350" rIns="90725" bIns="45350" anchor="b" anchorCtr="0">
            <a:noAutofit/>
          </a:bodyPr>
          <a:lstStyle/>
          <a:p>
            <a:pPr marL="0" lvl="0" indent="0" algn="r" rtl="0">
              <a:spcBef>
                <a:spcPts val="0"/>
              </a:spcBef>
              <a:spcAft>
                <a:spcPts val="0"/>
              </a:spcAft>
              <a:buNone/>
            </a:pPr>
            <a:fld id="{00000000-1234-1234-1234-123412341234}" type="slidenum">
              <a:rPr lang="en-GB"/>
              <a:t>24</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Google Shape;429;p25: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0" name="Google Shape;430;p25:notes"/>
          <p:cNvSpPr txBox="1">
            <a:spLocks noGrp="1"/>
          </p:cNvSpPr>
          <p:nvPr>
            <p:ph type="body" idx="1"/>
          </p:nvPr>
        </p:nvSpPr>
        <p:spPr>
          <a:xfrm>
            <a:off x="679768" y="4689516"/>
            <a:ext cx="5438140" cy="4442698"/>
          </a:xfrm>
          <a:prstGeom prst="rect">
            <a:avLst/>
          </a:prstGeom>
          <a:noFill/>
          <a:ln>
            <a:noFill/>
          </a:ln>
        </p:spPr>
        <p:txBody>
          <a:bodyPr spcFirstLastPara="1" wrap="square" lIns="90725" tIns="45350" rIns="90725" bIns="45350" anchor="t" anchorCtr="0">
            <a:normAutofit/>
          </a:bodyPr>
          <a:lstStyle/>
          <a:p>
            <a:pPr marL="0" lvl="0" indent="0" algn="l" rtl="0">
              <a:spcBef>
                <a:spcPts val="0"/>
              </a:spcBef>
              <a:spcAft>
                <a:spcPts val="0"/>
              </a:spcAft>
              <a:buNone/>
            </a:pPr>
            <a:endParaRPr/>
          </a:p>
        </p:txBody>
      </p:sp>
      <p:sp>
        <p:nvSpPr>
          <p:cNvPr id="431" name="Google Shape;431;p25:notes"/>
          <p:cNvSpPr txBox="1">
            <a:spLocks noGrp="1"/>
          </p:cNvSpPr>
          <p:nvPr>
            <p:ph type="sldNum" idx="12"/>
          </p:nvPr>
        </p:nvSpPr>
        <p:spPr>
          <a:xfrm>
            <a:off x="3850443" y="9377317"/>
            <a:ext cx="2945659" cy="493633"/>
          </a:xfrm>
          <a:prstGeom prst="rect">
            <a:avLst/>
          </a:prstGeom>
          <a:noFill/>
          <a:ln>
            <a:noFill/>
          </a:ln>
        </p:spPr>
        <p:txBody>
          <a:bodyPr spcFirstLastPara="1" wrap="square" lIns="90725" tIns="45350" rIns="90725" bIns="45350" anchor="b" anchorCtr="0">
            <a:noAutofit/>
          </a:bodyPr>
          <a:lstStyle/>
          <a:p>
            <a:pPr marL="0" lvl="0" indent="0" algn="r" rtl="0">
              <a:spcBef>
                <a:spcPts val="0"/>
              </a:spcBef>
              <a:spcAft>
                <a:spcPts val="0"/>
              </a:spcAft>
              <a:buNone/>
            </a:pPr>
            <a:fld id="{00000000-1234-1234-1234-123412341234}" type="slidenum">
              <a:rPr lang="en-GB"/>
              <a:t>25</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p27:notes"/>
          <p:cNvSpPr txBox="1">
            <a:spLocks noGrp="1"/>
          </p:cNvSpPr>
          <p:nvPr>
            <p:ph type="body" idx="1"/>
          </p:nvPr>
        </p:nvSpPr>
        <p:spPr>
          <a:xfrm>
            <a:off x="679768" y="4689516"/>
            <a:ext cx="5438140" cy="4442698"/>
          </a:xfrm>
          <a:prstGeom prst="rect">
            <a:avLst/>
          </a:prstGeom>
        </p:spPr>
        <p:txBody>
          <a:bodyPr spcFirstLastPara="1" wrap="square" lIns="90725" tIns="45350" rIns="90725" bIns="45350" anchor="t" anchorCtr="0">
            <a:noAutofit/>
          </a:bodyPr>
          <a:lstStyle/>
          <a:p>
            <a:pPr marL="0" lvl="0" indent="0" algn="l" rtl="0">
              <a:spcBef>
                <a:spcPts val="0"/>
              </a:spcBef>
              <a:spcAft>
                <a:spcPts val="0"/>
              </a:spcAft>
              <a:buNone/>
            </a:pPr>
            <a:endParaRPr/>
          </a:p>
        </p:txBody>
      </p:sp>
      <p:sp>
        <p:nvSpPr>
          <p:cNvPr id="438" name="Google Shape;438;p27: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3"/>
        <p:cNvGrpSpPr/>
        <p:nvPr/>
      </p:nvGrpSpPr>
      <p:grpSpPr>
        <a:xfrm>
          <a:off x="0" y="0"/>
          <a:ext cx="0" cy="0"/>
          <a:chOff x="0" y="0"/>
          <a:chExt cx="0" cy="0"/>
        </a:xfrm>
      </p:grpSpPr>
      <p:sp>
        <p:nvSpPr>
          <p:cNvPr id="444" name="Google Shape;444;p28:notes"/>
          <p:cNvSpPr txBox="1">
            <a:spLocks noGrp="1"/>
          </p:cNvSpPr>
          <p:nvPr>
            <p:ph type="body" idx="1"/>
          </p:nvPr>
        </p:nvSpPr>
        <p:spPr>
          <a:xfrm>
            <a:off x="679768" y="4689516"/>
            <a:ext cx="5438140" cy="4442698"/>
          </a:xfrm>
          <a:prstGeom prst="rect">
            <a:avLst/>
          </a:prstGeom>
        </p:spPr>
        <p:txBody>
          <a:bodyPr spcFirstLastPara="1" wrap="square" lIns="90725" tIns="45350" rIns="90725" bIns="45350" anchor="t" anchorCtr="0">
            <a:noAutofit/>
          </a:bodyPr>
          <a:lstStyle/>
          <a:p>
            <a:pPr marL="0" lvl="0" indent="0" algn="l" rtl="0">
              <a:spcBef>
                <a:spcPts val="0"/>
              </a:spcBef>
              <a:spcAft>
                <a:spcPts val="0"/>
              </a:spcAft>
              <a:buNone/>
            </a:pPr>
            <a:endParaRPr/>
          </a:p>
        </p:txBody>
      </p:sp>
      <p:sp>
        <p:nvSpPr>
          <p:cNvPr id="445" name="Google Shape;445;p28: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59" name="Google Shape;459;p30: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0" name="Google Shape;460;p30:notes"/>
          <p:cNvSpPr txBox="1">
            <a:spLocks noGrp="1"/>
          </p:cNvSpPr>
          <p:nvPr>
            <p:ph type="body" idx="1"/>
          </p:nvPr>
        </p:nvSpPr>
        <p:spPr>
          <a:xfrm>
            <a:off x="679768" y="4689516"/>
            <a:ext cx="5438140" cy="4442698"/>
          </a:xfrm>
          <a:prstGeom prst="rect">
            <a:avLst/>
          </a:prstGeom>
          <a:noFill/>
          <a:ln>
            <a:noFill/>
          </a:ln>
        </p:spPr>
        <p:txBody>
          <a:bodyPr spcFirstLastPara="1" wrap="square" lIns="90725" tIns="45350" rIns="90725" bIns="45350" anchor="t" anchorCtr="0">
            <a:normAutofit/>
          </a:bodyPr>
          <a:lstStyle/>
          <a:p>
            <a:pPr marL="0" lvl="0" indent="0" algn="l" rtl="0">
              <a:spcBef>
                <a:spcPts val="0"/>
              </a:spcBef>
              <a:spcAft>
                <a:spcPts val="0"/>
              </a:spcAft>
              <a:buNone/>
            </a:pPr>
            <a:endParaRPr/>
          </a:p>
        </p:txBody>
      </p:sp>
      <p:sp>
        <p:nvSpPr>
          <p:cNvPr id="461" name="Google Shape;461;p30:notes"/>
          <p:cNvSpPr txBox="1">
            <a:spLocks noGrp="1"/>
          </p:cNvSpPr>
          <p:nvPr>
            <p:ph type="sldNum" idx="12"/>
          </p:nvPr>
        </p:nvSpPr>
        <p:spPr>
          <a:xfrm>
            <a:off x="3850443" y="9377317"/>
            <a:ext cx="2945659" cy="493633"/>
          </a:xfrm>
          <a:prstGeom prst="rect">
            <a:avLst/>
          </a:prstGeom>
          <a:noFill/>
          <a:ln>
            <a:noFill/>
          </a:ln>
        </p:spPr>
        <p:txBody>
          <a:bodyPr spcFirstLastPara="1" wrap="square" lIns="90725" tIns="45350" rIns="90725" bIns="45350" anchor="b" anchorCtr="0">
            <a:noAutofit/>
          </a:bodyPr>
          <a:lstStyle/>
          <a:p>
            <a:pPr marL="0" lvl="0" indent="0" algn="r" rtl="0">
              <a:spcBef>
                <a:spcPts val="0"/>
              </a:spcBef>
              <a:spcAft>
                <a:spcPts val="0"/>
              </a:spcAft>
              <a:buNone/>
            </a:pPr>
            <a:fld id="{00000000-1234-1234-1234-123412341234}" type="slidenum">
              <a:rPr lang="en-GB"/>
              <a:t>28</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Google Shape;467;g1390cfef7ea_0_3: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8" name="Google Shape;468;g1390cfef7ea_0_3:notes"/>
          <p:cNvSpPr txBox="1">
            <a:spLocks noGrp="1"/>
          </p:cNvSpPr>
          <p:nvPr>
            <p:ph type="body" idx="1"/>
          </p:nvPr>
        </p:nvSpPr>
        <p:spPr>
          <a:xfrm>
            <a:off x="679768" y="4689516"/>
            <a:ext cx="5438100" cy="4442700"/>
          </a:xfrm>
          <a:prstGeom prst="rect">
            <a:avLst/>
          </a:prstGeom>
        </p:spPr>
        <p:txBody>
          <a:bodyPr spcFirstLastPara="1" wrap="square" lIns="90725" tIns="45350" rIns="90725" bIns="45350" anchor="t" anchorCtr="0">
            <a:noAutofit/>
          </a:bodyPr>
          <a:lstStyle/>
          <a:p>
            <a:pPr marL="0" lvl="0" indent="0" algn="l" rtl="0">
              <a:spcBef>
                <a:spcPts val="0"/>
              </a:spcBef>
              <a:spcAft>
                <a:spcPts val="0"/>
              </a:spcAft>
              <a:buNone/>
            </a:pPr>
            <a:endParaRPr dirty="0"/>
          </a:p>
        </p:txBody>
      </p:sp>
      <p:sp>
        <p:nvSpPr>
          <p:cNvPr id="469" name="Google Shape;469;g1390cfef7ea_0_3:notes"/>
          <p:cNvSpPr txBox="1">
            <a:spLocks noGrp="1"/>
          </p:cNvSpPr>
          <p:nvPr>
            <p:ph type="sldNum" idx="12"/>
          </p:nvPr>
        </p:nvSpPr>
        <p:spPr>
          <a:xfrm>
            <a:off x="3850443" y="9377317"/>
            <a:ext cx="2945700" cy="493500"/>
          </a:xfrm>
          <a:prstGeom prst="rect">
            <a:avLst/>
          </a:prstGeom>
        </p:spPr>
        <p:txBody>
          <a:bodyPr spcFirstLastPara="1" wrap="square" lIns="90725" tIns="45350" rIns="90725" bIns="4535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4: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0" name="Google Shape;280;p4:notes"/>
          <p:cNvSpPr txBox="1">
            <a:spLocks noGrp="1"/>
          </p:cNvSpPr>
          <p:nvPr>
            <p:ph type="body" idx="1"/>
          </p:nvPr>
        </p:nvSpPr>
        <p:spPr>
          <a:xfrm>
            <a:off x="679768" y="4689516"/>
            <a:ext cx="5438140" cy="4442698"/>
          </a:xfrm>
          <a:prstGeom prst="rect">
            <a:avLst/>
          </a:prstGeom>
          <a:noFill/>
          <a:ln>
            <a:noFill/>
          </a:ln>
        </p:spPr>
        <p:txBody>
          <a:bodyPr spcFirstLastPara="1" wrap="square" lIns="90725" tIns="45350" rIns="90725" bIns="45350" anchor="t" anchorCtr="0">
            <a:normAutofit/>
          </a:bodyPr>
          <a:lstStyle/>
          <a:p>
            <a:pPr marL="0" lvl="0" indent="0" algn="l" rtl="0">
              <a:spcBef>
                <a:spcPts val="0"/>
              </a:spcBef>
              <a:spcAft>
                <a:spcPts val="0"/>
              </a:spcAft>
              <a:buNone/>
            </a:pPr>
            <a:endParaRPr/>
          </a:p>
        </p:txBody>
      </p:sp>
      <p:sp>
        <p:nvSpPr>
          <p:cNvPr id="281" name="Google Shape;281;p4:notes"/>
          <p:cNvSpPr txBox="1">
            <a:spLocks noGrp="1"/>
          </p:cNvSpPr>
          <p:nvPr>
            <p:ph type="sldNum" idx="12"/>
          </p:nvPr>
        </p:nvSpPr>
        <p:spPr>
          <a:xfrm>
            <a:off x="3850443" y="9377317"/>
            <a:ext cx="2945659" cy="493633"/>
          </a:xfrm>
          <a:prstGeom prst="rect">
            <a:avLst/>
          </a:prstGeom>
          <a:noFill/>
          <a:ln>
            <a:noFill/>
          </a:ln>
        </p:spPr>
        <p:txBody>
          <a:bodyPr spcFirstLastPara="1" wrap="square" lIns="90725" tIns="45350" rIns="90725" bIns="45350" anchor="b" anchorCtr="0">
            <a:noAutofit/>
          </a:bodyPr>
          <a:lstStyle/>
          <a:p>
            <a:pPr marL="0" lvl="0" indent="0" algn="r" rtl="0">
              <a:spcBef>
                <a:spcPts val="0"/>
              </a:spcBef>
              <a:spcAft>
                <a:spcPts val="0"/>
              </a:spcAft>
              <a:buNone/>
            </a:pPr>
            <a:fld id="{00000000-1234-1234-1234-123412341234}" type="slidenum">
              <a:rPr lang="en-GB"/>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5: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8" name="Google Shape;288;p5:notes"/>
          <p:cNvSpPr txBox="1">
            <a:spLocks noGrp="1"/>
          </p:cNvSpPr>
          <p:nvPr>
            <p:ph type="body" idx="1"/>
          </p:nvPr>
        </p:nvSpPr>
        <p:spPr>
          <a:xfrm>
            <a:off x="679768" y="4689516"/>
            <a:ext cx="5438140" cy="4442698"/>
          </a:xfrm>
          <a:prstGeom prst="rect">
            <a:avLst/>
          </a:prstGeom>
          <a:noFill/>
          <a:ln>
            <a:noFill/>
          </a:ln>
        </p:spPr>
        <p:txBody>
          <a:bodyPr spcFirstLastPara="1" wrap="square" lIns="90725" tIns="45350" rIns="90725" bIns="45350" anchor="t" anchorCtr="0">
            <a:normAutofit/>
          </a:bodyPr>
          <a:lstStyle/>
          <a:p>
            <a:pPr marL="0" lvl="0" indent="0" algn="l" rtl="0">
              <a:spcBef>
                <a:spcPts val="0"/>
              </a:spcBef>
              <a:spcAft>
                <a:spcPts val="0"/>
              </a:spcAft>
              <a:buNone/>
            </a:pPr>
            <a:endParaRPr/>
          </a:p>
        </p:txBody>
      </p:sp>
      <p:sp>
        <p:nvSpPr>
          <p:cNvPr id="289" name="Google Shape;289;p5:notes"/>
          <p:cNvSpPr txBox="1">
            <a:spLocks noGrp="1"/>
          </p:cNvSpPr>
          <p:nvPr>
            <p:ph type="sldNum" idx="12"/>
          </p:nvPr>
        </p:nvSpPr>
        <p:spPr>
          <a:xfrm>
            <a:off x="3850443" y="9377317"/>
            <a:ext cx="2945659" cy="493633"/>
          </a:xfrm>
          <a:prstGeom prst="rect">
            <a:avLst/>
          </a:prstGeom>
          <a:noFill/>
          <a:ln>
            <a:noFill/>
          </a:ln>
        </p:spPr>
        <p:txBody>
          <a:bodyPr spcFirstLastPara="1" wrap="square" lIns="90725" tIns="45350" rIns="90725" bIns="45350" anchor="b" anchorCtr="0">
            <a:noAutofit/>
          </a:bodyPr>
          <a:lstStyle/>
          <a:p>
            <a:pPr marL="0" lvl="0" indent="0" algn="r" rtl="0">
              <a:spcBef>
                <a:spcPts val="0"/>
              </a:spcBef>
              <a:spcAft>
                <a:spcPts val="0"/>
              </a:spcAft>
              <a:buNone/>
            </a:pPr>
            <a:fld id="{00000000-1234-1234-1234-123412341234}" type="slidenum">
              <a:rPr lang="en-GB"/>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6: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6" name="Google Shape;296;p6:notes"/>
          <p:cNvSpPr txBox="1">
            <a:spLocks noGrp="1"/>
          </p:cNvSpPr>
          <p:nvPr>
            <p:ph type="body" idx="1"/>
          </p:nvPr>
        </p:nvSpPr>
        <p:spPr>
          <a:xfrm>
            <a:off x="679768" y="4689516"/>
            <a:ext cx="5438140" cy="4442698"/>
          </a:xfrm>
          <a:prstGeom prst="rect">
            <a:avLst/>
          </a:prstGeom>
          <a:noFill/>
          <a:ln>
            <a:noFill/>
          </a:ln>
        </p:spPr>
        <p:txBody>
          <a:bodyPr spcFirstLastPara="1" wrap="square" lIns="90725" tIns="45350" rIns="90725" bIns="45350" anchor="t" anchorCtr="0">
            <a:normAutofit/>
          </a:bodyPr>
          <a:lstStyle/>
          <a:p>
            <a:pPr marL="0" lvl="0" indent="0" algn="l" rtl="0">
              <a:spcBef>
                <a:spcPts val="0"/>
              </a:spcBef>
              <a:spcAft>
                <a:spcPts val="0"/>
              </a:spcAft>
              <a:buNone/>
            </a:pPr>
            <a:endParaRPr/>
          </a:p>
        </p:txBody>
      </p:sp>
      <p:sp>
        <p:nvSpPr>
          <p:cNvPr id="297" name="Google Shape;297;p6:notes"/>
          <p:cNvSpPr txBox="1">
            <a:spLocks noGrp="1"/>
          </p:cNvSpPr>
          <p:nvPr>
            <p:ph type="sldNum" idx="12"/>
          </p:nvPr>
        </p:nvSpPr>
        <p:spPr>
          <a:xfrm>
            <a:off x="3850443" y="9377317"/>
            <a:ext cx="2945659" cy="493633"/>
          </a:xfrm>
          <a:prstGeom prst="rect">
            <a:avLst/>
          </a:prstGeom>
          <a:noFill/>
          <a:ln>
            <a:noFill/>
          </a:ln>
        </p:spPr>
        <p:txBody>
          <a:bodyPr spcFirstLastPara="1" wrap="square" lIns="90725" tIns="45350" rIns="90725" bIns="45350" anchor="b" anchorCtr="0">
            <a:noAutofit/>
          </a:bodyPr>
          <a:lstStyle/>
          <a:p>
            <a:pPr marL="0" lvl="0" indent="0" algn="r" rtl="0">
              <a:spcBef>
                <a:spcPts val="0"/>
              </a:spcBef>
              <a:spcAft>
                <a:spcPts val="0"/>
              </a:spcAft>
              <a:buNone/>
            </a:pPr>
            <a:fld id="{00000000-1234-1234-1234-123412341234}" type="slidenum">
              <a:rPr lang="en-GB"/>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7:notes"/>
          <p:cNvSpPr txBox="1">
            <a:spLocks noGrp="1"/>
          </p:cNvSpPr>
          <p:nvPr>
            <p:ph type="body" idx="1"/>
          </p:nvPr>
        </p:nvSpPr>
        <p:spPr>
          <a:xfrm>
            <a:off x="679768" y="4689516"/>
            <a:ext cx="5438140" cy="4442698"/>
          </a:xfrm>
          <a:prstGeom prst="rect">
            <a:avLst/>
          </a:prstGeom>
        </p:spPr>
        <p:txBody>
          <a:bodyPr spcFirstLastPara="1" wrap="square" lIns="90725" tIns="45350" rIns="90725" bIns="45350" anchor="t" anchorCtr="0">
            <a:noAutofit/>
          </a:bodyPr>
          <a:lstStyle/>
          <a:p>
            <a:pPr marL="0" lvl="0" indent="0" algn="l" rtl="0">
              <a:spcBef>
                <a:spcPts val="0"/>
              </a:spcBef>
              <a:spcAft>
                <a:spcPts val="0"/>
              </a:spcAft>
              <a:buNone/>
            </a:pPr>
            <a:endParaRPr/>
          </a:p>
        </p:txBody>
      </p:sp>
      <p:sp>
        <p:nvSpPr>
          <p:cNvPr id="304" name="Google Shape;304;p7: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8:notes"/>
          <p:cNvSpPr txBox="1">
            <a:spLocks noGrp="1"/>
          </p:cNvSpPr>
          <p:nvPr>
            <p:ph type="body" idx="1"/>
          </p:nvPr>
        </p:nvSpPr>
        <p:spPr>
          <a:xfrm>
            <a:off x="679768" y="4689516"/>
            <a:ext cx="5438140" cy="4442698"/>
          </a:xfrm>
          <a:prstGeom prst="rect">
            <a:avLst/>
          </a:prstGeom>
        </p:spPr>
        <p:txBody>
          <a:bodyPr spcFirstLastPara="1" wrap="square" lIns="90725" tIns="45350" rIns="90725" bIns="45350" anchor="t" anchorCtr="0">
            <a:noAutofit/>
          </a:bodyPr>
          <a:lstStyle/>
          <a:p>
            <a:pPr marL="0" lvl="0" indent="0" algn="l" rtl="0">
              <a:spcBef>
                <a:spcPts val="0"/>
              </a:spcBef>
              <a:spcAft>
                <a:spcPts val="0"/>
              </a:spcAft>
              <a:buNone/>
            </a:pPr>
            <a:endParaRPr/>
          </a:p>
        </p:txBody>
      </p:sp>
      <p:sp>
        <p:nvSpPr>
          <p:cNvPr id="311" name="Google Shape;311;p8: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9:notes"/>
          <p:cNvSpPr txBox="1">
            <a:spLocks noGrp="1"/>
          </p:cNvSpPr>
          <p:nvPr>
            <p:ph type="body" idx="1"/>
          </p:nvPr>
        </p:nvSpPr>
        <p:spPr>
          <a:xfrm>
            <a:off x="679768" y="4689516"/>
            <a:ext cx="5438140" cy="4442698"/>
          </a:xfrm>
          <a:prstGeom prst="rect">
            <a:avLst/>
          </a:prstGeom>
        </p:spPr>
        <p:txBody>
          <a:bodyPr spcFirstLastPara="1" wrap="square" lIns="90725" tIns="45350" rIns="90725" bIns="45350" anchor="t" anchorCtr="0">
            <a:noAutofit/>
          </a:bodyPr>
          <a:lstStyle/>
          <a:p>
            <a:pPr marL="0" lvl="0" indent="0" algn="l" rtl="0">
              <a:spcBef>
                <a:spcPts val="0"/>
              </a:spcBef>
              <a:spcAft>
                <a:spcPts val="0"/>
              </a:spcAft>
              <a:buNone/>
            </a:pPr>
            <a:endParaRPr/>
          </a:p>
        </p:txBody>
      </p:sp>
      <p:sp>
        <p:nvSpPr>
          <p:cNvPr id="318" name="Google Shape;318;p9: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10:notes"/>
          <p:cNvSpPr txBox="1">
            <a:spLocks noGrp="1"/>
          </p:cNvSpPr>
          <p:nvPr>
            <p:ph type="body" idx="1"/>
          </p:nvPr>
        </p:nvSpPr>
        <p:spPr>
          <a:xfrm>
            <a:off x="679768" y="4689516"/>
            <a:ext cx="5438140" cy="4442698"/>
          </a:xfrm>
          <a:prstGeom prst="rect">
            <a:avLst/>
          </a:prstGeom>
        </p:spPr>
        <p:txBody>
          <a:bodyPr spcFirstLastPara="1" wrap="square" lIns="90725" tIns="45350" rIns="90725" bIns="45350" anchor="t" anchorCtr="0">
            <a:noAutofit/>
          </a:bodyPr>
          <a:lstStyle/>
          <a:p>
            <a:pPr marL="0" lvl="0" indent="0" algn="l" rtl="0">
              <a:spcBef>
                <a:spcPts val="0"/>
              </a:spcBef>
              <a:spcAft>
                <a:spcPts val="0"/>
              </a:spcAft>
              <a:buNone/>
            </a:pPr>
            <a:endParaRPr/>
          </a:p>
        </p:txBody>
      </p:sp>
      <p:sp>
        <p:nvSpPr>
          <p:cNvPr id="325" name="Google Shape;325;p10: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57"/>
        <p:cNvGrpSpPr/>
        <p:nvPr/>
      </p:nvGrpSpPr>
      <p:grpSpPr>
        <a:xfrm>
          <a:off x="0" y="0"/>
          <a:ext cx="0" cy="0"/>
          <a:chOff x="0" y="0"/>
          <a:chExt cx="0" cy="0"/>
        </a:xfrm>
      </p:grpSpPr>
      <p:grpSp>
        <p:nvGrpSpPr>
          <p:cNvPr id="58" name="Google Shape;58;p32"/>
          <p:cNvGrpSpPr/>
          <p:nvPr/>
        </p:nvGrpSpPr>
        <p:grpSpPr>
          <a:xfrm>
            <a:off x="-644959" y="0"/>
            <a:ext cx="10458653" cy="7117071"/>
            <a:chOff x="-644959" y="0"/>
            <a:chExt cx="10458653" cy="7117071"/>
          </a:xfrm>
        </p:grpSpPr>
        <p:grpSp>
          <p:nvGrpSpPr>
            <p:cNvPr id="59" name="Google Shape;59;p32"/>
            <p:cNvGrpSpPr/>
            <p:nvPr/>
          </p:nvGrpSpPr>
          <p:grpSpPr>
            <a:xfrm>
              <a:off x="0" y="0"/>
              <a:ext cx="9144000" cy="6858000"/>
              <a:chOff x="0" y="0"/>
              <a:chExt cx="9144000" cy="6858000"/>
            </a:xfrm>
          </p:grpSpPr>
          <p:grpSp>
            <p:nvGrpSpPr>
              <p:cNvPr id="60" name="Google Shape;60;p32"/>
              <p:cNvGrpSpPr/>
              <p:nvPr/>
            </p:nvGrpSpPr>
            <p:grpSpPr>
              <a:xfrm>
                <a:off x="0" y="0"/>
                <a:ext cx="2514600" cy="6858000"/>
                <a:chOff x="0" y="0"/>
                <a:chExt cx="2514600" cy="6858000"/>
              </a:xfrm>
            </p:grpSpPr>
            <p:sp>
              <p:nvSpPr>
                <p:cNvPr id="61" name="Google Shape;61;p32"/>
                <p:cNvSpPr/>
                <p:nvPr/>
              </p:nvSpPr>
              <p:spPr>
                <a:xfrm>
                  <a:off x="914400" y="0"/>
                  <a:ext cx="1600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62" name="Google Shape;62;p32"/>
                <p:cNvSpPr/>
                <p:nvPr/>
              </p:nvSpPr>
              <p:spPr>
                <a:xfrm>
                  <a:off x="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63" name="Google Shape;63;p32"/>
                <p:cNvSpPr/>
                <p:nvPr/>
              </p:nvSpPr>
              <p:spPr>
                <a:xfrm>
                  <a:off x="2286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grpSp>
            <p:nvGrpSpPr>
              <p:cNvPr id="64" name="Google Shape;64;p32"/>
              <p:cNvGrpSpPr/>
              <p:nvPr/>
            </p:nvGrpSpPr>
            <p:grpSpPr>
              <a:xfrm>
                <a:off x="422910" y="0"/>
                <a:ext cx="2514600" cy="6858000"/>
                <a:chOff x="0" y="0"/>
                <a:chExt cx="2514600" cy="6858000"/>
              </a:xfrm>
            </p:grpSpPr>
            <p:sp>
              <p:nvSpPr>
                <p:cNvPr id="65" name="Google Shape;65;p32"/>
                <p:cNvSpPr/>
                <p:nvPr/>
              </p:nvSpPr>
              <p:spPr>
                <a:xfrm>
                  <a:off x="914400" y="0"/>
                  <a:ext cx="1600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66" name="Google Shape;66;p32"/>
                <p:cNvSpPr/>
                <p:nvPr/>
              </p:nvSpPr>
              <p:spPr>
                <a:xfrm>
                  <a:off x="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67" name="Google Shape;67;p32"/>
                <p:cNvSpPr/>
                <p:nvPr/>
              </p:nvSpPr>
              <p:spPr>
                <a:xfrm>
                  <a:off x="2286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grpSp>
            <p:nvGrpSpPr>
              <p:cNvPr id="68" name="Google Shape;68;p32"/>
              <p:cNvGrpSpPr/>
              <p:nvPr/>
            </p:nvGrpSpPr>
            <p:grpSpPr>
              <a:xfrm rot="10800000">
                <a:off x="6629400" y="0"/>
                <a:ext cx="2514600" cy="6858000"/>
                <a:chOff x="0" y="0"/>
                <a:chExt cx="2514600" cy="6858000"/>
              </a:xfrm>
            </p:grpSpPr>
            <p:sp>
              <p:nvSpPr>
                <p:cNvPr id="69" name="Google Shape;69;p32"/>
                <p:cNvSpPr/>
                <p:nvPr/>
              </p:nvSpPr>
              <p:spPr>
                <a:xfrm>
                  <a:off x="914400" y="0"/>
                  <a:ext cx="1600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70" name="Google Shape;70;p32"/>
                <p:cNvSpPr/>
                <p:nvPr/>
              </p:nvSpPr>
              <p:spPr>
                <a:xfrm>
                  <a:off x="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71" name="Google Shape;71;p32"/>
                <p:cNvSpPr/>
                <p:nvPr/>
              </p:nvSpPr>
              <p:spPr>
                <a:xfrm>
                  <a:off x="2286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sp>
            <p:nvSpPr>
              <p:cNvPr id="72" name="Google Shape;72;p32"/>
              <p:cNvSpPr/>
              <p:nvPr/>
            </p:nvSpPr>
            <p:spPr>
              <a:xfrm>
                <a:off x="3810000" y="0"/>
                <a:ext cx="28194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73" name="Google Shape;73;p32"/>
              <p:cNvSpPr/>
              <p:nvPr/>
            </p:nvSpPr>
            <p:spPr>
              <a:xfrm>
                <a:off x="289560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74" name="Google Shape;74;p32"/>
              <p:cNvSpPr/>
              <p:nvPr/>
            </p:nvSpPr>
            <p:spPr>
              <a:xfrm>
                <a:off x="31242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sp>
          <p:nvSpPr>
            <p:cNvPr id="75" name="Google Shape;75;p32"/>
            <p:cNvSpPr/>
            <p:nvPr/>
          </p:nvSpPr>
          <p:spPr>
            <a:xfrm>
              <a:off x="-11875" y="5035138"/>
              <a:ext cx="9144000" cy="1175655"/>
            </a:xfrm>
            <a:custGeom>
              <a:avLst/>
              <a:gdLst/>
              <a:ahLst/>
              <a:cxnLst/>
              <a:rect l="l" t="t" r="r" b="b"/>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76" name="Google Shape;76;p32"/>
            <p:cNvSpPr/>
            <p:nvPr/>
          </p:nvSpPr>
          <p:spPr>
            <a:xfrm>
              <a:off x="-11875" y="3467595"/>
              <a:ext cx="9144000" cy="890650"/>
            </a:xfrm>
            <a:custGeom>
              <a:avLst/>
              <a:gdLst/>
              <a:ahLst/>
              <a:cxnLst/>
              <a:rect l="l" t="t" r="r" b="b"/>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77" name="Google Shape;77;p32"/>
            <p:cNvSpPr/>
            <p:nvPr/>
          </p:nvSpPr>
          <p:spPr>
            <a:xfrm>
              <a:off x="-23751" y="5640779"/>
              <a:ext cx="3004457" cy="1211283"/>
            </a:xfrm>
            <a:custGeom>
              <a:avLst/>
              <a:gdLst/>
              <a:ahLst/>
              <a:cxnLst/>
              <a:rect l="l" t="t" r="r" b="b"/>
              <a:pathLst>
                <a:path w="3004457" h="1211283" extrusionOk="0">
                  <a:moveTo>
                    <a:pt x="0" y="0"/>
                  </a:moveTo>
                  <a:cubicBezTo>
                    <a:pt x="1103415" y="501732"/>
                    <a:pt x="2206831" y="1003465"/>
                    <a:pt x="3004457" y="1211283"/>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78" name="Google Shape;78;p32"/>
            <p:cNvSpPr/>
            <p:nvPr/>
          </p:nvSpPr>
          <p:spPr>
            <a:xfrm>
              <a:off x="-11875" y="5284519"/>
              <a:ext cx="9144000" cy="1478478"/>
            </a:xfrm>
            <a:custGeom>
              <a:avLst/>
              <a:gdLst/>
              <a:ahLst/>
              <a:cxnLst/>
              <a:rect l="l" t="t" r="r" b="b"/>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79" name="Google Shape;79;p32"/>
            <p:cNvSpPr/>
            <p:nvPr/>
          </p:nvSpPr>
          <p:spPr>
            <a:xfrm>
              <a:off x="2137558" y="5132120"/>
              <a:ext cx="6982691" cy="1719942"/>
            </a:xfrm>
            <a:custGeom>
              <a:avLst/>
              <a:gdLst/>
              <a:ahLst/>
              <a:cxnLst/>
              <a:rect l="l" t="t" r="r" b="b"/>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80" name="Google Shape;80;p32"/>
            <p:cNvSpPr/>
            <p:nvPr/>
          </p:nvSpPr>
          <p:spPr>
            <a:xfrm rot="1800000">
              <a:off x="2996165" y="2859252"/>
              <a:ext cx="1601400" cy="1388236"/>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81" name="Google Shape;81;p32"/>
            <p:cNvSpPr/>
            <p:nvPr/>
          </p:nvSpPr>
          <p:spPr>
            <a:xfrm rot="1800000">
              <a:off x="3720065" y="4126078"/>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82" name="Google Shape;82;p32"/>
            <p:cNvSpPr/>
            <p:nvPr/>
          </p:nvSpPr>
          <p:spPr>
            <a:xfrm rot="1800000">
              <a:off x="3729591" y="1592427"/>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83" name="Google Shape;83;p32"/>
            <p:cNvSpPr/>
            <p:nvPr/>
          </p:nvSpPr>
          <p:spPr>
            <a:xfrm rot="1800000">
              <a:off x="2977115" y="325603"/>
              <a:ext cx="1601400" cy="1388236"/>
            </a:xfrm>
            <a:prstGeom prst="hexagon">
              <a:avLst>
                <a:gd name="adj" fmla="val 28544"/>
                <a:gd name="vf" fmla="val 115470"/>
              </a:avLst>
            </a:prstGeom>
            <a:solidFill>
              <a:schemeClr val="lt1">
                <a:alpha val="3921"/>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84" name="Google Shape;84;p32"/>
            <p:cNvSpPr/>
            <p:nvPr/>
          </p:nvSpPr>
          <p:spPr>
            <a:xfrm rot="1800000">
              <a:off x="4463014" y="5383378"/>
              <a:ext cx="1601400" cy="1388236"/>
            </a:xfrm>
            <a:prstGeom prst="hexagon">
              <a:avLst>
                <a:gd name="adj" fmla="val 28544"/>
                <a:gd name="vf" fmla="val 115470"/>
              </a:avLst>
            </a:prstGeom>
            <a:solidFill>
              <a:schemeClr val="lt1">
                <a:alpha val="5882"/>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85" name="Google Shape;85;p32"/>
            <p:cNvSpPr/>
            <p:nvPr/>
          </p:nvSpPr>
          <p:spPr>
            <a:xfrm rot="1800000">
              <a:off x="-382404" y="4201528"/>
              <a:ext cx="1261499" cy="1388236"/>
            </a:xfrm>
            <a:custGeom>
              <a:avLst/>
              <a:gdLst/>
              <a:ahLst/>
              <a:cxnLst/>
              <a:rect l="l" t="t" r="r" b="b"/>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86" name="Google Shape;86;p32"/>
            <p:cNvSpPr/>
            <p:nvPr/>
          </p:nvSpPr>
          <p:spPr>
            <a:xfrm rot="1800000">
              <a:off x="24365" y="5402429"/>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87" name="Google Shape;87;p32"/>
            <p:cNvSpPr/>
            <p:nvPr/>
          </p:nvSpPr>
          <p:spPr>
            <a:xfrm rot="1800000">
              <a:off x="52941" y="2849728"/>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88" name="Google Shape;88;p32"/>
            <p:cNvSpPr/>
            <p:nvPr/>
          </p:nvSpPr>
          <p:spPr>
            <a:xfrm rot="1800000">
              <a:off x="776840" y="4126077"/>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89" name="Google Shape;89;p32"/>
            <p:cNvSpPr/>
            <p:nvPr/>
          </p:nvSpPr>
          <p:spPr>
            <a:xfrm rot="1800000">
              <a:off x="1510265" y="5411953"/>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90" name="Google Shape;90;p32"/>
            <p:cNvSpPr/>
            <p:nvPr/>
          </p:nvSpPr>
          <p:spPr>
            <a:xfrm rot="1800000">
              <a:off x="1529316" y="2859252"/>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91" name="Google Shape;91;p32"/>
            <p:cNvSpPr/>
            <p:nvPr/>
          </p:nvSpPr>
          <p:spPr>
            <a:xfrm rot="1800000">
              <a:off x="795890" y="1563853"/>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92" name="Google Shape;92;p32"/>
            <p:cNvSpPr/>
            <p:nvPr/>
          </p:nvSpPr>
          <p:spPr>
            <a:xfrm rot="1800000">
              <a:off x="6806166" y="4145128"/>
              <a:ext cx="1601400" cy="1388236"/>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93" name="Google Shape;93;p32"/>
            <p:cNvSpPr/>
            <p:nvPr/>
          </p:nvSpPr>
          <p:spPr>
            <a:xfrm rot="1800000">
              <a:off x="7549116" y="5421479"/>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94" name="Google Shape;94;p32"/>
            <p:cNvSpPr/>
            <p:nvPr/>
          </p:nvSpPr>
          <p:spPr>
            <a:xfrm rot="1800000">
              <a:off x="7549117" y="2868778"/>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95" name="Google Shape;95;p32"/>
            <p:cNvSpPr/>
            <p:nvPr/>
          </p:nvSpPr>
          <p:spPr>
            <a:xfrm rot="1800000">
              <a:off x="8306521" y="4055629"/>
              <a:ext cx="1243407" cy="1388236"/>
            </a:xfrm>
            <a:custGeom>
              <a:avLst/>
              <a:gdLst/>
              <a:ahLst/>
              <a:cxnLst/>
              <a:rect l="l" t="t" r="r" b="b"/>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96" name="Google Shape;96;p32"/>
            <p:cNvSpPr/>
            <p:nvPr/>
          </p:nvSpPr>
          <p:spPr>
            <a:xfrm rot="1800000">
              <a:off x="8306771" y="1511524"/>
              <a:ext cx="1241871" cy="1388822"/>
            </a:xfrm>
            <a:custGeom>
              <a:avLst/>
              <a:gdLst/>
              <a:ahLst/>
              <a:cxnLst/>
              <a:rect l="l" t="t" r="r" b="b"/>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sp>
        <p:nvSpPr>
          <p:cNvPr id="97" name="Google Shape;97;p32"/>
          <p:cNvSpPr/>
          <p:nvPr/>
        </p:nvSpPr>
        <p:spPr>
          <a:xfrm>
            <a:off x="4561242" y="-21511"/>
            <a:ext cx="3679116" cy="6271840"/>
          </a:xfrm>
          <a:prstGeom prst="rect">
            <a:avLst/>
          </a:prstGeom>
          <a:solidFill>
            <a:srgbClr val="F5F5F5"/>
          </a:solidFill>
          <a:ln w="15875" cap="flat" cmpd="sng">
            <a:solidFill>
              <a:srgbClr val="21B2C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98" name="Google Shape;98;p32"/>
          <p:cNvSpPr/>
          <p:nvPr/>
        </p:nvSpPr>
        <p:spPr>
          <a:xfrm>
            <a:off x="4649096" y="-21511"/>
            <a:ext cx="3505200" cy="2312889"/>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99" name="Google Shape;99;p32"/>
          <p:cNvSpPr txBox="1">
            <a:spLocks noGrp="1"/>
          </p:cNvSpPr>
          <p:nvPr>
            <p:ph type="ctrTitle"/>
          </p:nvPr>
        </p:nvSpPr>
        <p:spPr>
          <a:xfrm>
            <a:off x="4733365" y="2708476"/>
            <a:ext cx="3313355" cy="17021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3600"/>
              <a:buFont typeface="Century Gothic"/>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32"/>
          <p:cNvSpPr txBox="1">
            <a:spLocks noGrp="1"/>
          </p:cNvSpPr>
          <p:nvPr>
            <p:ph type="subTitle" idx="1"/>
          </p:nvPr>
        </p:nvSpPr>
        <p:spPr>
          <a:xfrm>
            <a:off x="4733365" y="4421080"/>
            <a:ext cx="3309803" cy="1260629"/>
          </a:xfrm>
          <a:prstGeom prst="rect">
            <a:avLst/>
          </a:prstGeom>
          <a:noFill/>
          <a:ln>
            <a:noFill/>
          </a:ln>
        </p:spPr>
        <p:txBody>
          <a:bodyPr spcFirstLastPara="1" wrap="square" lIns="91425" tIns="45700" rIns="91425" bIns="45700" anchor="t" anchorCtr="0">
            <a:normAutofit/>
          </a:bodyPr>
          <a:lstStyle>
            <a:lvl1pPr lvl="0" algn="l">
              <a:spcBef>
                <a:spcPts val="360"/>
              </a:spcBef>
              <a:spcAft>
                <a:spcPts val="0"/>
              </a:spcAft>
              <a:buSzPts val="1368"/>
              <a:buNone/>
              <a:defRPr sz="1800">
                <a:solidFill>
                  <a:srgbClr val="424242"/>
                </a:solidFill>
              </a:defRPr>
            </a:lvl1pPr>
            <a:lvl2pPr lvl="1" algn="ctr">
              <a:spcBef>
                <a:spcPts val="440"/>
              </a:spcBef>
              <a:spcAft>
                <a:spcPts val="0"/>
              </a:spcAft>
              <a:buSzPts val="1672"/>
              <a:buNone/>
              <a:defRPr>
                <a:solidFill>
                  <a:srgbClr val="888888"/>
                </a:solidFill>
              </a:defRPr>
            </a:lvl2pPr>
            <a:lvl3pPr lvl="2" algn="ctr">
              <a:spcBef>
                <a:spcPts val="400"/>
              </a:spcBef>
              <a:spcAft>
                <a:spcPts val="0"/>
              </a:spcAft>
              <a:buSzPts val="1520"/>
              <a:buNone/>
              <a:defRPr>
                <a:solidFill>
                  <a:srgbClr val="888888"/>
                </a:solidFill>
              </a:defRPr>
            </a:lvl3pPr>
            <a:lvl4pPr lvl="3" algn="ctr">
              <a:spcBef>
                <a:spcPts val="360"/>
              </a:spcBef>
              <a:spcAft>
                <a:spcPts val="0"/>
              </a:spcAft>
              <a:buSzPts val="1368"/>
              <a:buNone/>
              <a:defRPr>
                <a:solidFill>
                  <a:srgbClr val="888888"/>
                </a:solidFill>
              </a:defRPr>
            </a:lvl4pPr>
            <a:lvl5pPr lvl="4" algn="ctr">
              <a:spcBef>
                <a:spcPts val="320"/>
              </a:spcBef>
              <a:spcAft>
                <a:spcPts val="0"/>
              </a:spcAft>
              <a:buSzPts val="1216"/>
              <a:buNone/>
              <a:defRPr>
                <a:solidFill>
                  <a:srgbClr val="888888"/>
                </a:solidFill>
              </a:defRPr>
            </a:lvl5pPr>
            <a:lvl6pPr lvl="5" algn="ctr">
              <a:spcBef>
                <a:spcPts val="280"/>
              </a:spcBef>
              <a:spcAft>
                <a:spcPts val="0"/>
              </a:spcAft>
              <a:buSzPts val="1064"/>
              <a:buNone/>
              <a:defRPr>
                <a:solidFill>
                  <a:srgbClr val="888888"/>
                </a:solidFill>
              </a:defRPr>
            </a:lvl6pPr>
            <a:lvl7pPr lvl="6" algn="ctr">
              <a:spcBef>
                <a:spcPts val="280"/>
              </a:spcBef>
              <a:spcAft>
                <a:spcPts val="0"/>
              </a:spcAft>
              <a:buSzPts val="1064"/>
              <a:buNone/>
              <a:defRPr>
                <a:solidFill>
                  <a:srgbClr val="888888"/>
                </a:solidFill>
              </a:defRPr>
            </a:lvl7pPr>
            <a:lvl8pPr lvl="7" algn="ctr">
              <a:spcBef>
                <a:spcPts val="280"/>
              </a:spcBef>
              <a:spcAft>
                <a:spcPts val="0"/>
              </a:spcAft>
              <a:buSzPts val="1064"/>
              <a:buNone/>
              <a:defRPr>
                <a:solidFill>
                  <a:srgbClr val="888888"/>
                </a:solidFill>
              </a:defRPr>
            </a:lvl8pPr>
            <a:lvl9pPr lvl="8" algn="ctr">
              <a:spcBef>
                <a:spcPts val="280"/>
              </a:spcBef>
              <a:spcAft>
                <a:spcPts val="0"/>
              </a:spcAft>
              <a:buSzPts val="1064"/>
              <a:buNone/>
              <a:defRPr>
                <a:solidFill>
                  <a:srgbClr val="888888"/>
                </a:solidFill>
              </a:defRPr>
            </a:lvl9pPr>
          </a:lstStyle>
          <a:p>
            <a:endParaRPr/>
          </a:p>
        </p:txBody>
      </p:sp>
      <p:sp>
        <p:nvSpPr>
          <p:cNvPr id="101" name="Google Shape;101;p32"/>
          <p:cNvSpPr txBox="1">
            <a:spLocks noGrp="1"/>
          </p:cNvSpPr>
          <p:nvPr>
            <p:ph type="dt" idx="10"/>
          </p:nvPr>
        </p:nvSpPr>
        <p:spPr>
          <a:xfrm>
            <a:off x="4738744" y="1516828"/>
            <a:ext cx="2133600" cy="750981"/>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32"/>
          <p:cNvSpPr/>
          <p:nvPr/>
        </p:nvSpPr>
        <p:spPr>
          <a:xfrm>
            <a:off x="4650889" y="6088284"/>
            <a:ext cx="3505200" cy="8174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03" name="Google Shape;103;p32"/>
          <p:cNvSpPr txBox="1">
            <a:spLocks noGrp="1"/>
          </p:cNvSpPr>
          <p:nvPr>
            <p:ph type="ftr" idx="11"/>
          </p:nvPr>
        </p:nvSpPr>
        <p:spPr>
          <a:xfrm>
            <a:off x="5303520" y="5719966"/>
            <a:ext cx="2831592" cy="365125"/>
          </a:xfrm>
          <a:prstGeom prst="rect">
            <a:avLst/>
          </a:prstGeom>
          <a:noFill/>
          <a:ln>
            <a:noFill/>
          </a:ln>
        </p:spPr>
        <p:txBody>
          <a:bodyPr spcFirstLastPara="1" wrap="square" lIns="91425" tIns="45700" rIns="91425" bIns="45700" anchor="ctr" anchorCtr="0">
            <a:normAutofit/>
          </a:bodyPr>
          <a:lstStyle>
            <a:lvl1pPr lvl="0" algn="r">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32"/>
          <p:cNvSpPr txBox="1">
            <a:spLocks noGrp="1"/>
          </p:cNvSpPr>
          <p:nvPr>
            <p:ph type="sldNum" idx="12"/>
          </p:nvPr>
        </p:nvSpPr>
        <p:spPr>
          <a:xfrm>
            <a:off x="4649096" y="5719966"/>
            <a:ext cx="643666"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sz="1200" b="0" i="0" u="none" strike="noStrike" cap="none">
                <a:solidFill>
                  <a:schemeClr val="accent1"/>
                </a:solidFill>
                <a:latin typeface="Century Gothic"/>
                <a:ea typeface="Century Gothic"/>
                <a:cs typeface="Century Gothic"/>
                <a:sym typeface="Century Gothic"/>
              </a:defRPr>
            </a:lvl1pPr>
            <a:lvl2pPr marL="0" lvl="1" indent="0" algn="l">
              <a:spcBef>
                <a:spcPts val="0"/>
              </a:spcBef>
              <a:buNone/>
              <a:defRPr sz="1200" b="0" i="0" u="none" strike="noStrike" cap="none">
                <a:solidFill>
                  <a:schemeClr val="accent1"/>
                </a:solidFill>
                <a:latin typeface="Century Gothic"/>
                <a:ea typeface="Century Gothic"/>
                <a:cs typeface="Century Gothic"/>
                <a:sym typeface="Century Gothic"/>
              </a:defRPr>
            </a:lvl2pPr>
            <a:lvl3pPr marL="0" lvl="2" indent="0" algn="l">
              <a:spcBef>
                <a:spcPts val="0"/>
              </a:spcBef>
              <a:buNone/>
              <a:defRPr sz="1200" b="0" i="0" u="none" strike="noStrike" cap="none">
                <a:solidFill>
                  <a:schemeClr val="accent1"/>
                </a:solidFill>
                <a:latin typeface="Century Gothic"/>
                <a:ea typeface="Century Gothic"/>
                <a:cs typeface="Century Gothic"/>
                <a:sym typeface="Century Gothic"/>
              </a:defRPr>
            </a:lvl3pPr>
            <a:lvl4pPr marL="0" lvl="3" indent="0" algn="l">
              <a:spcBef>
                <a:spcPts val="0"/>
              </a:spcBef>
              <a:buNone/>
              <a:defRPr sz="1200" b="0" i="0" u="none" strike="noStrike" cap="none">
                <a:solidFill>
                  <a:schemeClr val="accent1"/>
                </a:solidFill>
                <a:latin typeface="Century Gothic"/>
                <a:ea typeface="Century Gothic"/>
                <a:cs typeface="Century Gothic"/>
                <a:sym typeface="Century Gothic"/>
              </a:defRPr>
            </a:lvl4pPr>
            <a:lvl5pPr marL="0" lvl="4" indent="0" algn="l">
              <a:spcBef>
                <a:spcPts val="0"/>
              </a:spcBef>
              <a:buNone/>
              <a:defRPr sz="1200" b="0" i="0" u="none" strike="noStrike" cap="none">
                <a:solidFill>
                  <a:schemeClr val="accent1"/>
                </a:solidFill>
                <a:latin typeface="Century Gothic"/>
                <a:ea typeface="Century Gothic"/>
                <a:cs typeface="Century Gothic"/>
                <a:sym typeface="Century Gothic"/>
              </a:defRPr>
            </a:lvl5pPr>
            <a:lvl6pPr marL="0" lvl="5" indent="0" algn="l">
              <a:spcBef>
                <a:spcPts val="0"/>
              </a:spcBef>
              <a:buNone/>
              <a:defRPr sz="1200" b="0" i="0" u="none" strike="noStrike" cap="none">
                <a:solidFill>
                  <a:schemeClr val="accent1"/>
                </a:solidFill>
                <a:latin typeface="Century Gothic"/>
                <a:ea typeface="Century Gothic"/>
                <a:cs typeface="Century Gothic"/>
                <a:sym typeface="Century Gothic"/>
              </a:defRPr>
            </a:lvl6pPr>
            <a:lvl7pPr marL="0" lvl="6" indent="0" algn="l">
              <a:spcBef>
                <a:spcPts val="0"/>
              </a:spcBef>
              <a:buNone/>
              <a:defRPr sz="1200" b="0" i="0" u="none" strike="noStrike" cap="none">
                <a:solidFill>
                  <a:schemeClr val="accent1"/>
                </a:solidFill>
                <a:latin typeface="Century Gothic"/>
                <a:ea typeface="Century Gothic"/>
                <a:cs typeface="Century Gothic"/>
                <a:sym typeface="Century Gothic"/>
              </a:defRPr>
            </a:lvl7pPr>
            <a:lvl8pPr marL="0" lvl="7" indent="0" algn="l">
              <a:spcBef>
                <a:spcPts val="0"/>
              </a:spcBef>
              <a:buNone/>
              <a:defRPr sz="1200" b="0" i="0" u="none" strike="noStrike" cap="none">
                <a:solidFill>
                  <a:schemeClr val="accent1"/>
                </a:solidFill>
                <a:latin typeface="Century Gothic"/>
                <a:ea typeface="Century Gothic"/>
                <a:cs typeface="Century Gothic"/>
                <a:sym typeface="Century Gothic"/>
              </a:defRPr>
            </a:lvl8pPr>
            <a:lvl9pPr marL="0" lvl="8" indent="0" algn="l">
              <a:spcBef>
                <a:spcPts val="0"/>
              </a:spcBef>
              <a:buNone/>
              <a:defRPr sz="1200" b="0" i="0" u="none" strike="noStrike" cap="none">
                <a:solidFill>
                  <a:schemeClr val="accent1"/>
                </a:solidFill>
                <a:latin typeface="Century Gothic"/>
                <a:ea typeface="Century Gothic"/>
                <a:cs typeface="Century Gothic"/>
                <a:sym typeface="Century Gothic"/>
              </a:defRPr>
            </a:lvl9pPr>
          </a:lstStyle>
          <a:p>
            <a:pPr marL="0" lvl="0" indent="0" algn="l" rtl="0">
              <a:spcBef>
                <a:spcPts val="0"/>
              </a:spcBef>
              <a:spcAft>
                <a:spcPts val="0"/>
              </a:spcAft>
              <a:buNone/>
            </a:pPr>
            <a:fld id="{00000000-1234-1234-1234-123412341234}" type="slidenum">
              <a:rPr lang="en-GB"/>
              <a:t>‹#›</a:t>
            </a:fld>
            <a:endParaRPr/>
          </a:p>
        </p:txBody>
      </p:sp>
      <p:sp>
        <p:nvSpPr>
          <p:cNvPr id="105" name="Google Shape;105;p32"/>
          <p:cNvSpPr/>
          <p:nvPr/>
        </p:nvSpPr>
        <p:spPr>
          <a:xfrm>
            <a:off x="4650889" y="6088284"/>
            <a:ext cx="3505200" cy="8174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43"/>
        <p:cNvGrpSpPr/>
        <p:nvPr/>
      </p:nvGrpSpPr>
      <p:grpSpPr>
        <a:xfrm>
          <a:off x="0" y="0"/>
          <a:ext cx="0" cy="0"/>
          <a:chOff x="0" y="0"/>
          <a:chExt cx="0" cy="0"/>
        </a:xfrm>
      </p:grpSpPr>
      <p:sp>
        <p:nvSpPr>
          <p:cNvPr id="244" name="Google Shape;244;p41"/>
          <p:cNvSpPr txBox="1">
            <a:spLocks noGrp="1"/>
          </p:cNvSpPr>
          <p:nvPr>
            <p:ph type="title"/>
          </p:nvPr>
        </p:nvSpPr>
        <p:spPr>
          <a:xfrm>
            <a:off x="1043490" y="1027664"/>
            <a:ext cx="7024744" cy="11430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5" name="Google Shape;245;p41"/>
          <p:cNvSpPr txBox="1">
            <a:spLocks noGrp="1"/>
          </p:cNvSpPr>
          <p:nvPr>
            <p:ph type="body" idx="1"/>
          </p:nvPr>
        </p:nvSpPr>
        <p:spPr>
          <a:xfrm rot="5400000">
            <a:off x="2677662" y="689482"/>
            <a:ext cx="3508977" cy="6777317"/>
          </a:xfrm>
          <a:prstGeom prst="rect">
            <a:avLst/>
          </a:prstGeom>
          <a:noFill/>
          <a:ln>
            <a:noFill/>
          </a:ln>
        </p:spPr>
        <p:txBody>
          <a:bodyPr spcFirstLastPara="1" wrap="square" lIns="91425" tIns="45700" rIns="91425" bIns="45700" anchor="t" anchorCtr="0">
            <a:normAutofit/>
          </a:bodyPr>
          <a:lstStyle>
            <a:lvl1pPr marL="457200" lvl="0" indent="-315468" algn="l">
              <a:spcBef>
                <a:spcPts val="360"/>
              </a:spcBef>
              <a:spcAft>
                <a:spcPts val="0"/>
              </a:spcAft>
              <a:buSzPts val="1368"/>
              <a:buChar char="🞇"/>
              <a:defRPr/>
            </a:lvl1pPr>
            <a:lvl2pPr marL="914400" lvl="1" indent="-315468" algn="l">
              <a:spcBef>
                <a:spcPts val="360"/>
              </a:spcBef>
              <a:spcAft>
                <a:spcPts val="0"/>
              </a:spcAft>
              <a:buSzPts val="1368"/>
              <a:buChar char="🞇"/>
              <a:defRPr/>
            </a:lvl2pPr>
            <a:lvl3pPr marL="1371600" lvl="2" indent="-315467" algn="l">
              <a:spcBef>
                <a:spcPts val="360"/>
              </a:spcBef>
              <a:spcAft>
                <a:spcPts val="0"/>
              </a:spcAft>
              <a:buSzPts val="1368"/>
              <a:buChar char="🞇"/>
              <a:defRPr/>
            </a:lvl3pPr>
            <a:lvl4pPr marL="1828800" lvl="3" indent="-315467" algn="l">
              <a:spcBef>
                <a:spcPts val="360"/>
              </a:spcBef>
              <a:spcAft>
                <a:spcPts val="0"/>
              </a:spcAft>
              <a:buSzPts val="1368"/>
              <a:buChar char="🞇"/>
              <a:defRPr/>
            </a:lvl4pPr>
            <a:lvl5pPr marL="2286000" lvl="4" indent="-315467" algn="l">
              <a:spcBef>
                <a:spcPts val="360"/>
              </a:spcBef>
              <a:spcAft>
                <a:spcPts val="0"/>
              </a:spcAft>
              <a:buSzPts val="1368"/>
              <a:buChar char="🞇"/>
              <a:defRPr/>
            </a:lvl5pPr>
            <a:lvl6pPr marL="2743200" lvl="5" indent="-315467" algn="l">
              <a:spcBef>
                <a:spcPts val="360"/>
              </a:spcBef>
              <a:spcAft>
                <a:spcPts val="0"/>
              </a:spcAft>
              <a:buSzPts val="1368"/>
              <a:buChar char="🞇"/>
              <a:defRPr/>
            </a:lvl6pPr>
            <a:lvl7pPr marL="3200400" lvl="6" indent="-315467" algn="l">
              <a:spcBef>
                <a:spcPts val="360"/>
              </a:spcBef>
              <a:spcAft>
                <a:spcPts val="0"/>
              </a:spcAft>
              <a:buSzPts val="1368"/>
              <a:buChar char="🞇"/>
              <a:defRPr/>
            </a:lvl7pPr>
            <a:lvl8pPr marL="3657600" lvl="7" indent="-315467" algn="l">
              <a:spcBef>
                <a:spcPts val="360"/>
              </a:spcBef>
              <a:spcAft>
                <a:spcPts val="0"/>
              </a:spcAft>
              <a:buSzPts val="1368"/>
              <a:buChar char="🞇"/>
              <a:defRPr/>
            </a:lvl8pPr>
            <a:lvl9pPr marL="4114800" lvl="8" indent="-315467" algn="l">
              <a:spcBef>
                <a:spcPts val="360"/>
              </a:spcBef>
              <a:spcAft>
                <a:spcPts val="0"/>
              </a:spcAft>
              <a:buSzPts val="1368"/>
              <a:buChar char="🞇"/>
              <a:defRPr/>
            </a:lvl9pPr>
          </a:lstStyle>
          <a:p>
            <a:endParaRPr/>
          </a:p>
        </p:txBody>
      </p:sp>
      <p:sp>
        <p:nvSpPr>
          <p:cNvPr id="246" name="Google Shape;246;p41"/>
          <p:cNvSpPr txBox="1">
            <a:spLocks noGrp="1"/>
          </p:cNvSpPr>
          <p:nvPr>
            <p:ph type="dt" idx="10"/>
          </p:nvPr>
        </p:nvSpPr>
        <p:spPr>
          <a:xfrm>
            <a:off x="5997388" y="224492"/>
            <a:ext cx="21336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7" name="Google Shape;247;p41"/>
          <p:cNvSpPr txBox="1">
            <a:spLocks noGrp="1"/>
          </p:cNvSpPr>
          <p:nvPr>
            <p:ph type="ftr" idx="11"/>
          </p:nvPr>
        </p:nvSpPr>
        <p:spPr>
          <a:xfrm>
            <a:off x="4641448" y="5852160"/>
            <a:ext cx="3502152"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8" name="Google Shape;248;p41"/>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49"/>
        <p:cNvGrpSpPr/>
        <p:nvPr/>
      </p:nvGrpSpPr>
      <p:grpSpPr>
        <a:xfrm>
          <a:off x="0" y="0"/>
          <a:ext cx="0" cy="0"/>
          <a:chOff x="0" y="0"/>
          <a:chExt cx="0" cy="0"/>
        </a:xfrm>
      </p:grpSpPr>
      <p:sp>
        <p:nvSpPr>
          <p:cNvPr id="250" name="Google Shape;250;p42"/>
          <p:cNvSpPr txBox="1">
            <a:spLocks noGrp="1"/>
          </p:cNvSpPr>
          <p:nvPr>
            <p:ph type="title"/>
          </p:nvPr>
        </p:nvSpPr>
        <p:spPr>
          <a:xfrm rot="5400000">
            <a:off x="4981455" y="2678093"/>
            <a:ext cx="4780344" cy="148445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1" name="Google Shape;251;p42"/>
          <p:cNvSpPr txBox="1">
            <a:spLocks noGrp="1"/>
          </p:cNvSpPr>
          <p:nvPr>
            <p:ph type="body" idx="1"/>
          </p:nvPr>
        </p:nvSpPr>
        <p:spPr>
          <a:xfrm rot="5400000">
            <a:off x="1374976" y="708467"/>
            <a:ext cx="4780344" cy="5423704"/>
          </a:xfrm>
          <a:prstGeom prst="rect">
            <a:avLst/>
          </a:prstGeom>
          <a:noFill/>
          <a:ln>
            <a:noFill/>
          </a:ln>
        </p:spPr>
        <p:txBody>
          <a:bodyPr spcFirstLastPara="1" wrap="square" lIns="91425" tIns="45700" rIns="91425" bIns="45700" anchor="t" anchorCtr="0">
            <a:normAutofit/>
          </a:bodyPr>
          <a:lstStyle>
            <a:lvl1pPr marL="457200" lvl="0" indent="-315468" algn="l">
              <a:spcBef>
                <a:spcPts val="360"/>
              </a:spcBef>
              <a:spcAft>
                <a:spcPts val="0"/>
              </a:spcAft>
              <a:buSzPts val="1368"/>
              <a:buChar char="🞇"/>
              <a:defRPr/>
            </a:lvl1pPr>
            <a:lvl2pPr marL="914400" lvl="1" indent="-315468" algn="l">
              <a:spcBef>
                <a:spcPts val="360"/>
              </a:spcBef>
              <a:spcAft>
                <a:spcPts val="0"/>
              </a:spcAft>
              <a:buSzPts val="1368"/>
              <a:buChar char="🞇"/>
              <a:defRPr/>
            </a:lvl2pPr>
            <a:lvl3pPr marL="1371600" lvl="2" indent="-315467" algn="l">
              <a:spcBef>
                <a:spcPts val="360"/>
              </a:spcBef>
              <a:spcAft>
                <a:spcPts val="0"/>
              </a:spcAft>
              <a:buSzPts val="1368"/>
              <a:buChar char="🞇"/>
              <a:defRPr/>
            </a:lvl3pPr>
            <a:lvl4pPr marL="1828800" lvl="3" indent="-315467" algn="l">
              <a:spcBef>
                <a:spcPts val="360"/>
              </a:spcBef>
              <a:spcAft>
                <a:spcPts val="0"/>
              </a:spcAft>
              <a:buSzPts val="1368"/>
              <a:buChar char="🞇"/>
              <a:defRPr/>
            </a:lvl4pPr>
            <a:lvl5pPr marL="2286000" lvl="4" indent="-315467" algn="l">
              <a:spcBef>
                <a:spcPts val="360"/>
              </a:spcBef>
              <a:spcAft>
                <a:spcPts val="0"/>
              </a:spcAft>
              <a:buSzPts val="1368"/>
              <a:buChar char="🞇"/>
              <a:defRPr/>
            </a:lvl5pPr>
            <a:lvl6pPr marL="2743200" lvl="5" indent="-315467" algn="l">
              <a:spcBef>
                <a:spcPts val="360"/>
              </a:spcBef>
              <a:spcAft>
                <a:spcPts val="0"/>
              </a:spcAft>
              <a:buSzPts val="1368"/>
              <a:buChar char="🞇"/>
              <a:defRPr/>
            </a:lvl6pPr>
            <a:lvl7pPr marL="3200400" lvl="6" indent="-315467" algn="l">
              <a:spcBef>
                <a:spcPts val="360"/>
              </a:spcBef>
              <a:spcAft>
                <a:spcPts val="0"/>
              </a:spcAft>
              <a:buSzPts val="1368"/>
              <a:buChar char="🞇"/>
              <a:defRPr/>
            </a:lvl7pPr>
            <a:lvl8pPr marL="3657600" lvl="7" indent="-315467" algn="l">
              <a:spcBef>
                <a:spcPts val="360"/>
              </a:spcBef>
              <a:spcAft>
                <a:spcPts val="0"/>
              </a:spcAft>
              <a:buSzPts val="1368"/>
              <a:buChar char="🞇"/>
              <a:defRPr/>
            </a:lvl8pPr>
            <a:lvl9pPr marL="4114800" lvl="8" indent="-315467" algn="l">
              <a:spcBef>
                <a:spcPts val="360"/>
              </a:spcBef>
              <a:spcAft>
                <a:spcPts val="0"/>
              </a:spcAft>
              <a:buSzPts val="1368"/>
              <a:buChar char="🞇"/>
              <a:defRPr/>
            </a:lvl9pPr>
          </a:lstStyle>
          <a:p>
            <a:endParaRPr/>
          </a:p>
        </p:txBody>
      </p:sp>
      <p:sp>
        <p:nvSpPr>
          <p:cNvPr id="252" name="Google Shape;252;p42"/>
          <p:cNvSpPr txBox="1">
            <a:spLocks noGrp="1"/>
          </p:cNvSpPr>
          <p:nvPr>
            <p:ph type="dt" idx="10"/>
          </p:nvPr>
        </p:nvSpPr>
        <p:spPr>
          <a:xfrm>
            <a:off x="5997388" y="224492"/>
            <a:ext cx="21336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3" name="Google Shape;253;p42"/>
          <p:cNvSpPr txBox="1">
            <a:spLocks noGrp="1"/>
          </p:cNvSpPr>
          <p:nvPr>
            <p:ph type="ftr" idx="11"/>
          </p:nvPr>
        </p:nvSpPr>
        <p:spPr>
          <a:xfrm>
            <a:off x="4641448" y="5852160"/>
            <a:ext cx="3502152"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4" name="Google Shape;254;p42"/>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06"/>
        <p:cNvGrpSpPr/>
        <p:nvPr/>
      </p:nvGrpSpPr>
      <p:grpSpPr>
        <a:xfrm>
          <a:off x="0" y="0"/>
          <a:ext cx="0" cy="0"/>
          <a:chOff x="0" y="0"/>
          <a:chExt cx="0" cy="0"/>
        </a:xfrm>
      </p:grpSpPr>
      <p:sp>
        <p:nvSpPr>
          <p:cNvPr id="107" name="Google Shape;107;p33"/>
          <p:cNvSpPr txBox="1">
            <a:spLocks noGrp="1"/>
          </p:cNvSpPr>
          <p:nvPr>
            <p:ph type="title"/>
          </p:nvPr>
        </p:nvSpPr>
        <p:spPr>
          <a:xfrm>
            <a:off x="1043490" y="1027664"/>
            <a:ext cx="7024744" cy="11430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33"/>
          <p:cNvSpPr txBox="1">
            <a:spLocks noGrp="1"/>
          </p:cNvSpPr>
          <p:nvPr>
            <p:ph type="body" idx="1"/>
          </p:nvPr>
        </p:nvSpPr>
        <p:spPr>
          <a:xfrm>
            <a:off x="1043492" y="2323652"/>
            <a:ext cx="6777317" cy="3508977"/>
          </a:xfrm>
          <a:prstGeom prst="rect">
            <a:avLst/>
          </a:prstGeom>
          <a:noFill/>
          <a:ln>
            <a:noFill/>
          </a:ln>
        </p:spPr>
        <p:txBody>
          <a:bodyPr spcFirstLastPara="1" wrap="square" lIns="91425" tIns="45700" rIns="91425" bIns="45700" anchor="t" anchorCtr="0">
            <a:normAutofit/>
          </a:bodyPr>
          <a:lstStyle>
            <a:lvl1pPr marL="457200" lvl="0" indent="-315468" algn="l">
              <a:spcBef>
                <a:spcPts val="360"/>
              </a:spcBef>
              <a:spcAft>
                <a:spcPts val="0"/>
              </a:spcAft>
              <a:buSzPts val="1368"/>
              <a:buChar char="🞇"/>
              <a:defRPr/>
            </a:lvl1pPr>
            <a:lvl2pPr marL="914400" lvl="1" indent="-315468" algn="l">
              <a:spcBef>
                <a:spcPts val="360"/>
              </a:spcBef>
              <a:spcAft>
                <a:spcPts val="0"/>
              </a:spcAft>
              <a:buSzPts val="1368"/>
              <a:buChar char="🞇"/>
              <a:defRPr/>
            </a:lvl2pPr>
            <a:lvl3pPr marL="1371600" lvl="2" indent="-315467" algn="l">
              <a:spcBef>
                <a:spcPts val="360"/>
              </a:spcBef>
              <a:spcAft>
                <a:spcPts val="0"/>
              </a:spcAft>
              <a:buSzPts val="1368"/>
              <a:buChar char="🞇"/>
              <a:defRPr/>
            </a:lvl3pPr>
            <a:lvl4pPr marL="1828800" lvl="3" indent="-315467" algn="l">
              <a:spcBef>
                <a:spcPts val="360"/>
              </a:spcBef>
              <a:spcAft>
                <a:spcPts val="0"/>
              </a:spcAft>
              <a:buSzPts val="1368"/>
              <a:buChar char="🞇"/>
              <a:defRPr/>
            </a:lvl4pPr>
            <a:lvl5pPr marL="2286000" lvl="4" indent="-315467" algn="l">
              <a:spcBef>
                <a:spcPts val="360"/>
              </a:spcBef>
              <a:spcAft>
                <a:spcPts val="0"/>
              </a:spcAft>
              <a:buSzPts val="1368"/>
              <a:buChar char="🞇"/>
              <a:defRPr/>
            </a:lvl5pPr>
            <a:lvl6pPr marL="2743200" lvl="5" indent="-315467" algn="l">
              <a:spcBef>
                <a:spcPts val="360"/>
              </a:spcBef>
              <a:spcAft>
                <a:spcPts val="0"/>
              </a:spcAft>
              <a:buSzPts val="1368"/>
              <a:buChar char="🞇"/>
              <a:defRPr/>
            </a:lvl6pPr>
            <a:lvl7pPr marL="3200400" lvl="6" indent="-315467" algn="l">
              <a:spcBef>
                <a:spcPts val="360"/>
              </a:spcBef>
              <a:spcAft>
                <a:spcPts val="0"/>
              </a:spcAft>
              <a:buSzPts val="1368"/>
              <a:buChar char="🞇"/>
              <a:defRPr/>
            </a:lvl7pPr>
            <a:lvl8pPr marL="3657600" lvl="7" indent="-315467" algn="l">
              <a:spcBef>
                <a:spcPts val="360"/>
              </a:spcBef>
              <a:spcAft>
                <a:spcPts val="0"/>
              </a:spcAft>
              <a:buSzPts val="1368"/>
              <a:buChar char="🞇"/>
              <a:defRPr/>
            </a:lvl8pPr>
            <a:lvl9pPr marL="4114800" lvl="8" indent="-315467" algn="l">
              <a:spcBef>
                <a:spcPts val="360"/>
              </a:spcBef>
              <a:spcAft>
                <a:spcPts val="0"/>
              </a:spcAft>
              <a:buSzPts val="1368"/>
              <a:buChar char="🞇"/>
              <a:defRPr/>
            </a:lvl9pPr>
          </a:lstStyle>
          <a:p>
            <a:endParaRPr/>
          </a:p>
        </p:txBody>
      </p:sp>
      <p:sp>
        <p:nvSpPr>
          <p:cNvPr id="109" name="Google Shape;109;p33"/>
          <p:cNvSpPr txBox="1">
            <a:spLocks noGrp="1"/>
          </p:cNvSpPr>
          <p:nvPr>
            <p:ph type="dt" idx="10"/>
          </p:nvPr>
        </p:nvSpPr>
        <p:spPr>
          <a:xfrm>
            <a:off x="5997388" y="224492"/>
            <a:ext cx="21336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33"/>
          <p:cNvSpPr txBox="1">
            <a:spLocks noGrp="1"/>
          </p:cNvSpPr>
          <p:nvPr>
            <p:ph type="ftr" idx="11"/>
          </p:nvPr>
        </p:nvSpPr>
        <p:spPr>
          <a:xfrm>
            <a:off x="4641448" y="5852160"/>
            <a:ext cx="3502152"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33"/>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2"/>
        <p:cNvGrpSpPr/>
        <p:nvPr/>
      </p:nvGrpSpPr>
      <p:grpSpPr>
        <a:xfrm>
          <a:off x="0" y="0"/>
          <a:ext cx="0" cy="0"/>
          <a:chOff x="0" y="0"/>
          <a:chExt cx="0" cy="0"/>
        </a:xfrm>
      </p:grpSpPr>
      <p:sp>
        <p:nvSpPr>
          <p:cNvPr id="113" name="Google Shape;113;p34"/>
          <p:cNvSpPr txBox="1">
            <a:spLocks noGrp="1"/>
          </p:cNvSpPr>
          <p:nvPr>
            <p:ph type="title"/>
          </p:nvPr>
        </p:nvSpPr>
        <p:spPr>
          <a:xfrm>
            <a:off x="1258645" y="2900829"/>
            <a:ext cx="6637468" cy="1362075"/>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Century Gothic"/>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34"/>
          <p:cNvSpPr txBox="1">
            <a:spLocks noGrp="1"/>
          </p:cNvSpPr>
          <p:nvPr>
            <p:ph type="body" idx="1"/>
          </p:nvPr>
        </p:nvSpPr>
        <p:spPr>
          <a:xfrm>
            <a:off x="1258645" y="4267200"/>
            <a:ext cx="6637467" cy="1520413"/>
          </a:xfrm>
          <a:prstGeom prst="rect">
            <a:avLst/>
          </a:prstGeom>
          <a:noFill/>
          <a:ln>
            <a:noFill/>
          </a:ln>
        </p:spPr>
        <p:txBody>
          <a:bodyPr spcFirstLastPara="1" wrap="square" lIns="91425" tIns="45700" rIns="91425" bIns="45700" anchor="t" anchorCtr="0">
            <a:normAutofit/>
          </a:bodyPr>
          <a:lstStyle>
            <a:lvl1pPr marL="457200" lvl="0" indent="-228600" algn="l">
              <a:spcBef>
                <a:spcPts val="400"/>
              </a:spcBef>
              <a:spcAft>
                <a:spcPts val="0"/>
              </a:spcAft>
              <a:buSzPts val="1520"/>
              <a:buNone/>
              <a:defRPr sz="2000">
                <a:solidFill>
                  <a:srgbClr val="888888"/>
                </a:solidFill>
              </a:defRPr>
            </a:lvl1pPr>
            <a:lvl2pPr marL="914400" lvl="1" indent="-228600" algn="l">
              <a:spcBef>
                <a:spcPts val="360"/>
              </a:spcBef>
              <a:spcAft>
                <a:spcPts val="0"/>
              </a:spcAft>
              <a:buSzPts val="1368"/>
              <a:buNone/>
              <a:defRPr sz="1800">
                <a:solidFill>
                  <a:srgbClr val="888888"/>
                </a:solidFill>
              </a:defRPr>
            </a:lvl2pPr>
            <a:lvl3pPr marL="1371600" lvl="2" indent="-228600" algn="l">
              <a:spcBef>
                <a:spcPts val="320"/>
              </a:spcBef>
              <a:spcAft>
                <a:spcPts val="0"/>
              </a:spcAft>
              <a:buSzPts val="1216"/>
              <a:buNone/>
              <a:defRPr sz="1600">
                <a:solidFill>
                  <a:srgbClr val="888888"/>
                </a:solidFill>
              </a:defRPr>
            </a:lvl3pPr>
            <a:lvl4pPr marL="1828800" lvl="3" indent="-228600" algn="l">
              <a:spcBef>
                <a:spcPts val="280"/>
              </a:spcBef>
              <a:spcAft>
                <a:spcPts val="0"/>
              </a:spcAft>
              <a:buSzPts val="1064"/>
              <a:buNone/>
              <a:defRPr sz="1400">
                <a:solidFill>
                  <a:srgbClr val="888888"/>
                </a:solidFill>
              </a:defRPr>
            </a:lvl4pPr>
            <a:lvl5pPr marL="2286000" lvl="4" indent="-228600" algn="l">
              <a:spcBef>
                <a:spcPts val="280"/>
              </a:spcBef>
              <a:spcAft>
                <a:spcPts val="0"/>
              </a:spcAft>
              <a:buSzPts val="1064"/>
              <a:buNone/>
              <a:defRPr sz="1400">
                <a:solidFill>
                  <a:srgbClr val="888888"/>
                </a:solidFill>
              </a:defRPr>
            </a:lvl5pPr>
            <a:lvl6pPr marL="2743200" lvl="5" indent="-228600" algn="l">
              <a:spcBef>
                <a:spcPts val="280"/>
              </a:spcBef>
              <a:spcAft>
                <a:spcPts val="0"/>
              </a:spcAft>
              <a:buSzPts val="1064"/>
              <a:buNone/>
              <a:defRPr sz="1400">
                <a:solidFill>
                  <a:srgbClr val="888888"/>
                </a:solidFill>
              </a:defRPr>
            </a:lvl6pPr>
            <a:lvl7pPr marL="3200400" lvl="6" indent="-228600" algn="l">
              <a:spcBef>
                <a:spcPts val="280"/>
              </a:spcBef>
              <a:spcAft>
                <a:spcPts val="0"/>
              </a:spcAft>
              <a:buSzPts val="1064"/>
              <a:buNone/>
              <a:defRPr sz="1400">
                <a:solidFill>
                  <a:srgbClr val="888888"/>
                </a:solidFill>
              </a:defRPr>
            </a:lvl7pPr>
            <a:lvl8pPr marL="3657600" lvl="7" indent="-228600" algn="l">
              <a:spcBef>
                <a:spcPts val="280"/>
              </a:spcBef>
              <a:spcAft>
                <a:spcPts val="0"/>
              </a:spcAft>
              <a:buSzPts val="1064"/>
              <a:buNone/>
              <a:defRPr sz="1400">
                <a:solidFill>
                  <a:srgbClr val="888888"/>
                </a:solidFill>
              </a:defRPr>
            </a:lvl8pPr>
            <a:lvl9pPr marL="4114800" lvl="8" indent="-228600" algn="l">
              <a:spcBef>
                <a:spcPts val="280"/>
              </a:spcBef>
              <a:spcAft>
                <a:spcPts val="0"/>
              </a:spcAft>
              <a:buSzPts val="1064"/>
              <a:buNone/>
              <a:defRPr sz="1400">
                <a:solidFill>
                  <a:srgbClr val="888888"/>
                </a:solidFill>
              </a:defRPr>
            </a:lvl9pPr>
          </a:lstStyle>
          <a:p>
            <a:endParaRPr/>
          </a:p>
        </p:txBody>
      </p:sp>
      <p:sp>
        <p:nvSpPr>
          <p:cNvPr id="115" name="Google Shape;115;p34"/>
          <p:cNvSpPr txBox="1">
            <a:spLocks noGrp="1"/>
          </p:cNvSpPr>
          <p:nvPr>
            <p:ph type="dt" idx="10"/>
          </p:nvPr>
        </p:nvSpPr>
        <p:spPr>
          <a:xfrm>
            <a:off x="5997388" y="224492"/>
            <a:ext cx="21336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34"/>
          <p:cNvSpPr txBox="1">
            <a:spLocks noGrp="1"/>
          </p:cNvSpPr>
          <p:nvPr>
            <p:ph type="ftr" idx="11"/>
          </p:nvPr>
        </p:nvSpPr>
        <p:spPr>
          <a:xfrm>
            <a:off x="4641448" y="5852160"/>
            <a:ext cx="3502152"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34"/>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18"/>
        <p:cNvGrpSpPr/>
        <p:nvPr/>
      </p:nvGrpSpPr>
      <p:grpSpPr>
        <a:xfrm>
          <a:off x="0" y="0"/>
          <a:ext cx="0" cy="0"/>
          <a:chOff x="0" y="0"/>
          <a:chExt cx="0" cy="0"/>
        </a:xfrm>
      </p:grpSpPr>
      <p:sp>
        <p:nvSpPr>
          <p:cNvPr id="119" name="Google Shape;119;p35"/>
          <p:cNvSpPr txBox="1">
            <a:spLocks noGrp="1"/>
          </p:cNvSpPr>
          <p:nvPr>
            <p:ph type="title"/>
          </p:nvPr>
        </p:nvSpPr>
        <p:spPr>
          <a:xfrm>
            <a:off x="1043490" y="1027664"/>
            <a:ext cx="7024744" cy="11430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35"/>
          <p:cNvSpPr txBox="1">
            <a:spLocks noGrp="1"/>
          </p:cNvSpPr>
          <p:nvPr>
            <p:ph type="dt" idx="10"/>
          </p:nvPr>
        </p:nvSpPr>
        <p:spPr>
          <a:xfrm>
            <a:off x="5997388" y="224492"/>
            <a:ext cx="21336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35"/>
          <p:cNvSpPr txBox="1">
            <a:spLocks noGrp="1"/>
          </p:cNvSpPr>
          <p:nvPr>
            <p:ph type="ftr" idx="11"/>
          </p:nvPr>
        </p:nvSpPr>
        <p:spPr>
          <a:xfrm>
            <a:off x="4641448" y="5852160"/>
            <a:ext cx="3502152"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35"/>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
        <p:nvSpPr>
          <p:cNvPr id="123" name="Google Shape;123;p35"/>
          <p:cNvSpPr txBox="1">
            <a:spLocks noGrp="1"/>
          </p:cNvSpPr>
          <p:nvPr>
            <p:ph type="body" idx="1"/>
          </p:nvPr>
        </p:nvSpPr>
        <p:spPr>
          <a:xfrm>
            <a:off x="1042416" y="2313432"/>
            <a:ext cx="3419856" cy="3493008"/>
          </a:xfrm>
          <a:prstGeom prst="rect">
            <a:avLst/>
          </a:prstGeom>
          <a:noFill/>
          <a:ln>
            <a:noFill/>
          </a:ln>
        </p:spPr>
        <p:txBody>
          <a:bodyPr spcFirstLastPara="1" wrap="square" lIns="91425" tIns="45700" rIns="91425" bIns="45700" anchor="t" anchorCtr="0">
            <a:normAutofit/>
          </a:bodyPr>
          <a:lstStyle>
            <a:lvl1pPr marL="457200" lvl="0" indent="-315468" algn="l">
              <a:spcBef>
                <a:spcPts val="360"/>
              </a:spcBef>
              <a:spcAft>
                <a:spcPts val="0"/>
              </a:spcAft>
              <a:buSzPts val="1368"/>
              <a:buChar char="🞇"/>
              <a:defRPr/>
            </a:lvl1pPr>
            <a:lvl2pPr marL="914400" lvl="1" indent="-315468" algn="l">
              <a:spcBef>
                <a:spcPts val="360"/>
              </a:spcBef>
              <a:spcAft>
                <a:spcPts val="0"/>
              </a:spcAft>
              <a:buSzPts val="1368"/>
              <a:buChar char="🞇"/>
              <a:defRPr/>
            </a:lvl2pPr>
            <a:lvl3pPr marL="1371600" lvl="2" indent="-315467" algn="l">
              <a:spcBef>
                <a:spcPts val="360"/>
              </a:spcBef>
              <a:spcAft>
                <a:spcPts val="0"/>
              </a:spcAft>
              <a:buSzPts val="1368"/>
              <a:buChar char="🞇"/>
              <a:defRPr/>
            </a:lvl3pPr>
            <a:lvl4pPr marL="1828800" lvl="3" indent="-315467" algn="l">
              <a:spcBef>
                <a:spcPts val="360"/>
              </a:spcBef>
              <a:spcAft>
                <a:spcPts val="0"/>
              </a:spcAft>
              <a:buSzPts val="1368"/>
              <a:buChar char="🞇"/>
              <a:defRPr/>
            </a:lvl4pPr>
            <a:lvl5pPr marL="2286000" lvl="4" indent="-315467" algn="l">
              <a:spcBef>
                <a:spcPts val="360"/>
              </a:spcBef>
              <a:spcAft>
                <a:spcPts val="0"/>
              </a:spcAft>
              <a:buSzPts val="1368"/>
              <a:buChar char="🞇"/>
              <a:defRPr/>
            </a:lvl5pPr>
            <a:lvl6pPr marL="2743200" lvl="5" indent="-315467" algn="l">
              <a:spcBef>
                <a:spcPts val="360"/>
              </a:spcBef>
              <a:spcAft>
                <a:spcPts val="0"/>
              </a:spcAft>
              <a:buSzPts val="1368"/>
              <a:buChar char="🞇"/>
              <a:defRPr/>
            </a:lvl6pPr>
            <a:lvl7pPr marL="3200400" lvl="6" indent="-315467" algn="l">
              <a:spcBef>
                <a:spcPts val="360"/>
              </a:spcBef>
              <a:spcAft>
                <a:spcPts val="0"/>
              </a:spcAft>
              <a:buSzPts val="1368"/>
              <a:buChar char="🞇"/>
              <a:defRPr/>
            </a:lvl7pPr>
            <a:lvl8pPr marL="3657600" lvl="7" indent="-315467" algn="l">
              <a:spcBef>
                <a:spcPts val="360"/>
              </a:spcBef>
              <a:spcAft>
                <a:spcPts val="0"/>
              </a:spcAft>
              <a:buSzPts val="1368"/>
              <a:buChar char="🞇"/>
              <a:defRPr/>
            </a:lvl8pPr>
            <a:lvl9pPr marL="4114800" lvl="8" indent="-315467" algn="l">
              <a:spcBef>
                <a:spcPts val="360"/>
              </a:spcBef>
              <a:spcAft>
                <a:spcPts val="0"/>
              </a:spcAft>
              <a:buSzPts val="1368"/>
              <a:buChar char="🞇"/>
              <a:defRPr/>
            </a:lvl9pPr>
          </a:lstStyle>
          <a:p>
            <a:endParaRPr/>
          </a:p>
        </p:txBody>
      </p:sp>
      <p:sp>
        <p:nvSpPr>
          <p:cNvPr id="124" name="Google Shape;124;p35"/>
          <p:cNvSpPr txBox="1">
            <a:spLocks noGrp="1"/>
          </p:cNvSpPr>
          <p:nvPr>
            <p:ph type="body" idx="2"/>
          </p:nvPr>
        </p:nvSpPr>
        <p:spPr>
          <a:xfrm>
            <a:off x="4645152" y="2313431"/>
            <a:ext cx="3419856" cy="3493008"/>
          </a:xfrm>
          <a:prstGeom prst="rect">
            <a:avLst/>
          </a:prstGeom>
          <a:noFill/>
          <a:ln>
            <a:noFill/>
          </a:ln>
        </p:spPr>
        <p:txBody>
          <a:bodyPr spcFirstLastPara="1" wrap="square" lIns="91425" tIns="45700" rIns="91425" bIns="45700" anchor="t" anchorCtr="0">
            <a:normAutofit/>
          </a:bodyPr>
          <a:lstStyle>
            <a:lvl1pPr marL="457200" lvl="0" indent="-315468" algn="l">
              <a:spcBef>
                <a:spcPts val="360"/>
              </a:spcBef>
              <a:spcAft>
                <a:spcPts val="0"/>
              </a:spcAft>
              <a:buSzPts val="1368"/>
              <a:buChar char="🞇"/>
              <a:defRPr/>
            </a:lvl1pPr>
            <a:lvl2pPr marL="914400" lvl="1" indent="-315468" algn="l">
              <a:spcBef>
                <a:spcPts val="360"/>
              </a:spcBef>
              <a:spcAft>
                <a:spcPts val="0"/>
              </a:spcAft>
              <a:buSzPts val="1368"/>
              <a:buChar char="🞇"/>
              <a:defRPr/>
            </a:lvl2pPr>
            <a:lvl3pPr marL="1371600" lvl="2" indent="-315467" algn="l">
              <a:spcBef>
                <a:spcPts val="360"/>
              </a:spcBef>
              <a:spcAft>
                <a:spcPts val="0"/>
              </a:spcAft>
              <a:buSzPts val="1368"/>
              <a:buChar char="🞇"/>
              <a:defRPr/>
            </a:lvl3pPr>
            <a:lvl4pPr marL="1828800" lvl="3" indent="-315467" algn="l">
              <a:spcBef>
                <a:spcPts val="360"/>
              </a:spcBef>
              <a:spcAft>
                <a:spcPts val="0"/>
              </a:spcAft>
              <a:buSzPts val="1368"/>
              <a:buChar char="🞇"/>
              <a:defRPr/>
            </a:lvl4pPr>
            <a:lvl5pPr marL="2286000" lvl="4" indent="-315467" algn="l">
              <a:spcBef>
                <a:spcPts val="360"/>
              </a:spcBef>
              <a:spcAft>
                <a:spcPts val="0"/>
              </a:spcAft>
              <a:buSzPts val="1368"/>
              <a:buChar char="🞇"/>
              <a:defRPr/>
            </a:lvl5pPr>
            <a:lvl6pPr marL="2743200" lvl="5" indent="-315467" algn="l">
              <a:spcBef>
                <a:spcPts val="360"/>
              </a:spcBef>
              <a:spcAft>
                <a:spcPts val="0"/>
              </a:spcAft>
              <a:buSzPts val="1368"/>
              <a:buChar char="🞇"/>
              <a:defRPr/>
            </a:lvl6pPr>
            <a:lvl7pPr marL="3200400" lvl="6" indent="-315467" algn="l">
              <a:spcBef>
                <a:spcPts val="360"/>
              </a:spcBef>
              <a:spcAft>
                <a:spcPts val="0"/>
              </a:spcAft>
              <a:buSzPts val="1368"/>
              <a:buChar char="🞇"/>
              <a:defRPr/>
            </a:lvl7pPr>
            <a:lvl8pPr marL="3657600" lvl="7" indent="-315467" algn="l">
              <a:spcBef>
                <a:spcPts val="360"/>
              </a:spcBef>
              <a:spcAft>
                <a:spcPts val="0"/>
              </a:spcAft>
              <a:buSzPts val="1368"/>
              <a:buChar char="🞇"/>
              <a:defRPr/>
            </a:lvl8pPr>
            <a:lvl9pPr marL="4114800" lvl="8" indent="-315467" algn="l">
              <a:spcBef>
                <a:spcPts val="360"/>
              </a:spcBef>
              <a:spcAft>
                <a:spcPts val="0"/>
              </a:spcAft>
              <a:buSzPts val="1368"/>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25"/>
        <p:cNvGrpSpPr/>
        <p:nvPr/>
      </p:nvGrpSpPr>
      <p:grpSpPr>
        <a:xfrm>
          <a:off x="0" y="0"/>
          <a:ext cx="0" cy="0"/>
          <a:chOff x="0" y="0"/>
          <a:chExt cx="0" cy="0"/>
        </a:xfrm>
      </p:grpSpPr>
      <p:sp>
        <p:nvSpPr>
          <p:cNvPr id="126" name="Google Shape;126;p36"/>
          <p:cNvSpPr txBox="1">
            <a:spLocks noGrp="1"/>
          </p:cNvSpPr>
          <p:nvPr>
            <p:ph type="title"/>
          </p:nvPr>
        </p:nvSpPr>
        <p:spPr>
          <a:xfrm>
            <a:off x="1043490" y="1027664"/>
            <a:ext cx="7024744" cy="11430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Century Gothic"/>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36"/>
          <p:cNvSpPr txBox="1">
            <a:spLocks noGrp="1"/>
          </p:cNvSpPr>
          <p:nvPr>
            <p:ph type="body" idx="1"/>
          </p:nvPr>
        </p:nvSpPr>
        <p:spPr>
          <a:xfrm>
            <a:off x="1412111" y="2316009"/>
            <a:ext cx="305714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SzPts val="1824"/>
              <a:buNone/>
              <a:defRPr sz="2400" b="1">
                <a:solidFill>
                  <a:schemeClr val="accent1"/>
                </a:solidFill>
              </a:defRPr>
            </a:lvl1pPr>
            <a:lvl2pPr marL="914400" lvl="1" indent="-228600" algn="l">
              <a:spcBef>
                <a:spcPts val="400"/>
              </a:spcBef>
              <a:spcAft>
                <a:spcPts val="0"/>
              </a:spcAft>
              <a:buSzPts val="1520"/>
              <a:buNone/>
              <a:defRPr sz="2000" b="1"/>
            </a:lvl2pPr>
            <a:lvl3pPr marL="1371600" lvl="2" indent="-228600" algn="l">
              <a:spcBef>
                <a:spcPts val="360"/>
              </a:spcBef>
              <a:spcAft>
                <a:spcPts val="0"/>
              </a:spcAft>
              <a:buSzPts val="1368"/>
              <a:buNone/>
              <a:defRPr sz="1800" b="1"/>
            </a:lvl3pPr>
            <a:lvl4pPr marL="1828800" lvl="3" indent="-228600" algn="l">
              <a:spcBef>
                <a:spcPts val="320"/>
              </a:spcBef>
              <a:spcAft>
                <a:spcPts val="0"/>
              </a:spcAft>
              <a:buSzPts val="1216"/>
              <a:buNone/>
              <a:defRPr sz="1600" b="1"/>
            </a:lvl4pPr>
            <a:lvl5pPr marL="2286000" lvl="4" indent="-228600" algn="l">
              <a:spcBef>
                <a:spcPts val="320"/>
              </a:spcBef>
              <a:spcAft>
                <a:spcPts val="0"/>
              </a:spcAft>
              <a:buSzPts val="1216"/>
              <a:buNone/>
              <a:defRPr sz="1600" b="1"/>
            </a:lvl5pPr>
            <a:lvl6pPr marL="2743200" lvl="5" indent="-228600" algn="l">
              <a:spcBef>
                <a:spcPts val="320"/>
              </a:spcBef>
              <a:spcAft>
                <a:spcPts val="0"/>
              </a:spcAft>
              <a:buSzPts val="1216"/>
              <a:buNone/>
              <a:defRPr sz="1600" b="1"/>
            </a:lvl6pPr>
            <a:lvl7pPr marL="3200400" lvl="6" indent="-228600" algn="l">
              <a:spcBef>
                <a:spcPts val="320"/>
              </a:spcBef>
              <a:spcAft>
                <a:spcPts val="0"/>
              </a:spcAft>
              <a:buSzPts val="1216"/>
              <a:buNone/>
              <a:defRPr sz="1600" b="1"/>
            </a:lvl7pPr>
            <a:lvl8pPr marL="3657600" lvl="7" indent="-228600" algn="l">
              <a:spcBef>
                <a:spcPts val="320"/>
              </a:spcBef>
              <a:spcAft>
                <a:spcPts val="0"/>
              </a:spcAft>
              <a:buSzPts val="1216"/>
              <a:buNone/>
              <a:defRPr sz="1600" b="1"/>
            </a:lvl8pPr>
            <a:lvl9pPr marL="4114800" lvl="8" indent="-228600" algn="l">
              <a:spcBef>
                <a:spcPts val="320"/>
              </a:spcBef>
              <a:spcAft>
                <a:spcPts val="0"/>
              </a:spcAft>
              <a:buSzPts val="1216"/>
              <a:buNone/>
              <a:defRPr sz="1600" b="1"/>
            </a:lvl9pPr>
          </a:lstStyle>
          <a:p>
            <a:endParaRPr/>
          </a:p>
        </p:txBody>
      </p:sp>
      <p:sp>
        <p:nvSpPr>
          <p:cNvPr id="128" name="Google Shape;128;p36"/>
          <p:cNvSpPr txBox="1">
            <a:spLocks noGrp="1"/>
          </p:cNvSpPr>
          <p:nvPr>
            <p:ph type="body" idx="2"/>
          </p:nvPr>
        </p:nvSpPr>
        <p:spPr>
          <a:xfrm>
            <a:off x="1041721" y="2974694"/>
            <a:ext cx="3419856" cy="2835797"/>
          </a:xfrm>
          <a:prstGeom prst="rect">
            <a:avLst/>
          </a:prstGeom>
          <a:noFill/>
          <a:ln>
            <a:noFill/>
          </a:ln>
        </p:spPr>
        <p:txBody>
          <a:bodyPr spcFirstLastPara="1" wrap="square" lIns="91425" tIns="45700" rIns="91425" bIns="45700" anchor="t" anchorCtr="0">
            <a:normAutofit/>
          </a:bodyPr>
          <a:lstStyle>
            <a:lvl1pPr marL="457200" lvl="0" indent="-344424" algn="l">
              <a:spcBef>
                <a:spcPts val="480"/>
              </a:spcBef>
              <a:spcAft>
                <a:spcPts val="0"/>
              </a:spcAft>
              <a:buSzPts val="1824"/>
              <a:buChar char="🞇"/>
              <a:defRPr sz="2400"/>
            </a:lvl1pPr>
            <a:lvl2pPr marL="914400" lvl="1" indent="-325119" algn="l">
              <a:spcBef>
                <a:spcPts val="400"/>
              </a:spcBef>
              <a:spcAft>
                <a:spcPts val="0"/>
              </a:spcAft>
              <a:buSzPts val="1520"/>
              <a:buChar char="🞇"/>
              <a:defRPr sz="2000"/>
            </a:lvl2pPr>
            <a:lvl3pPr marL="1371600" lvl="2" indent="-315467" algn="l">
              <a:spcBef>
                <a:spcPts val="360"/>
              </a:spcBef>
              <a:spcAft>
                <a:spcPts val="0"/>
              </a:spcAft>
              <a:buSzPts val="1368"/>
              <a:buChar char="🞇"/>
              <a:defRPr sz="1800"/>
            </a:lvl3pPr>
            <a:lvl4pPr marL="1828800" lvl="3" indent="-305816" algn="l">
              <a:spcBef>
                <a:spcPts val="320"/>
              </a:spcBef>
              <a:spcAft>
                <a:spcPts val="0"/>
              </a:spcAft>
              <a:buSzPts val="1216"/>
              <a:buChar char="🞇"/>
              <a:defRPr sz="1600"/>
            </a:lvl4pPr>
            <a:lvl5pPr marL="2286000" lvl="4" indent="-305816" algn="l">
              <a:spcBef>
                <a:spcPts val="320"/>
              </a:spcBef>
              <a:spcAft>
                <a:spcPts val="0"/>
              </a:spcAft>
              <a:buSzPts val="1216"/>
              <a:buChar char="🞇"/>
              <a:defRPr sz="1600"/>
            </a:lvl5pPr>
            <a:lvl6pPr marL="2743200" lvl="5" indent="-305816" algn="l">
              <a:spcBef>
                <a:spcPts val="320"/>
              </a:spcBef>
              <a:spcAft>
                <a:spcPts val="0"/>
              </a:spcAft>
              <a:buSzPts val="1216"/>
              <a:buChar char="🞇"/>
              <a:defRPr sz="1600"/>
            </a:lvl6pPr>
            <a:lvl7pPr marL="3200400" lvl="6" indent="-305816" algn="l">
              <a:spcBef>
                <a:spcPts val="320"/>
              </a:spcBef>
              <a:spcAft>
                <a:spcPts val="0"/>
              </a:spcAft>
              <a:buSzPts val="1216"/>
              <a:buChar char="🞇"/>
              <a:defRPr sz="1600"/>
            </a:lvl7pPr>
            <a:lvl8pPr marL="3657600" lvl="7" indent="-305815" algn="l">
              <a:spcBef>
                <a:spcPts val="320"/>
              </a:spcBef>
              <a:spcAft>
                <a:spcPts val="0"/>
              </a:spcAft>
              <a:buSzPts val="1216"/>
              <a:buChar char="🞇"/>
              <a:defRPr sz="1600"/>
            </a:lvl8pPr>
            <a:lvl9pPr marL="4114800" lvl="8" indent="-305815" algn="l">
              <a:spcBef>
                <a:spcPts val="320"/>
              </a:spcBef>
              <a:spcAft>
                <a:spcPts val="0"/>
              </a:spcAft>
              <a:buSzPts val="1216"/>
              <a:buChar char="🞇"/>
              <a:defRPr sz="1600"/>
            </a:lvl9pPr>
          </a:lstStyle>
          <a:p>
            <a:endParaRPr/>
          </a:p>
        </p:txBody>
      </p:sp>
      <p:sp>
        <p:nvSpPr>
          <p:cNvPr id="129" name="Google Shape;129;p36"/>
          <p:cNvSpPr txBox="1">
            <a:spLocks noGrp="1"/>
          </p:cNvSpPr>
          <p:nvPr>
            <p:ph type="body" idx="3"/>
          </p:nvPr>
        </p:nvSpPr>
        <p:spPr>
          <a:xfrm>
            <a:off x="5011837" y="2316010"/>
            <a:ext cx="3055717"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SzPts val="1824"/>
              <a:buNone/>
              <a:defRPr sz="2400" b="1">
                <a:solidFill>
                  <a:schemeClr val="accent1"/>
                </a:solidFill>
              </a:defRPr>
            </a:lvl1pPr>
            <a:lvl2pPr marL="914400" lvl="1" indent="-228600" algn="l">
              <a:spcBef>
                <a:spcPts val="400"/>
              </a:spcBef>
              <a:spcAft>
                <a:spcPts val="0"/>
              </a:spcAft>
              <a:buSzPts val="1520"/>
              <a:buNone/>
              <a:defRPr sz="2000" b="1"/>
            </a:lvl2pPr>
            <a:lvl3pPr marL="1371600" lvl="2" indent="-228600" algn="l">
              <a:spcBef>
                <a:spcPts val="360"/>
              </a:spcBef>
              <a:spcAft>
                <a:spcPts val="0"/>
              </a:spcAft>
              <a:buSzPts val="1368"/>
              <a:buNone/>
              <a:defRPr sz="1800" b="1"/>
            </a:lvl3pPr>
            <a:lvl4pPr marL="1828800" lvl="3" indent="-228600" algn="l">
              <a:spcBef>
                <a:spcPts val="320"/>
              </a:spcBef>
              <a:spcAft>
                <a:spcPts val="0"/>
              </a:spcAft>
              <a:buSzPts val="1216"/>
              <a:buNone/>
              <a:defRPr sz="1600" b="1"/>
            </a:lvl4pPr>
            <a:lvl5pPr marL="2286000" lvl="4" indent="-228600" algn="l">
              <a:spcBef>
                <a:spcPts val="320"/>
              </a:spcBef>
              <a:spcAft>
                <a:spcPts val="0"/>
              </a:spcAft>
              <a:buSzPts val="1216"/>
              <a:buNone/>
              <a:defRPr sz="1600" b="1"/>
            </a:lvl5pPr>
            <a:lvl6pPr marL="2743200" lvl="5" indent="-228600" algn="l">
              <a:spcBef>
                <a:spcPts val="320"/>
              </a:spcBef>
              <a:spcAft>
                <a:spcPts val="0"/>
              </a:spcAft>
              <a:buSzPts val="1216"/>
              <a:buNone/>
              <a:defRPr sz="1600" b="1"/>
            </a:lvl6pPr>
            <a:lvl7pPr marL="3200400" lvl="6" indent="-228600" algn="l">
              <a:spcBef>
                <a:spcPts val="320"/>
              </a:spcBef>
              <a:spcAft>
                <a:spcPts val="0"/>
              </a:spcAft>
              <a:buSzPts val="1216"/>
              <a:buNone/>
              <a:defRPr sz="1600" b="1"/>
            </a:lvl7pPr>
            <a:lvl8pPr marL="3657600" lvl="7" indent="-228600" algn="l">
              <a:spcBef>
                <a:spcPts val="320"/>
              </a:spcBef>
              <a:spcAft>
                <a:spcPts val="0"/>
              </a:spcAft>
              <a:buSzPts val="1216"/>
              <a:buNone/>
              <a:defRPr sz="1600" b="1"/>
            </a:lvl8pPr>
            <a:lvl9pPr marL="4114800" lvl="8" indent="-228600" algn="l">
              <a:spcBef>
                <a:spcPts val="320"/>
              </a:spcBef>
              <a:spcAft>
                <a:spcPts val="0"/>
              </a:spcAft>
              <a:buSzPts val="1216"/>
              <a:buNone/>
              <a:defRPr sz="1600" b="1"/>
            </a:lvl9pPr>
          </a:lstStyle>
          <a:p>
            <a:endParaRPr/>
          </a:p>
        </p:txBody>
      </p:sp>
      <p:sp>
        <p:nvSpPr>
          <p:cNvPr id="130" name="Google Shape;130;p36"/>
          <p:cNvSpPr txBox="1">
            <a:spLocks noGrp="1"/>
          </p:cNvSpPr>
          <p:nvPr>
            <p:ph type="body" idx="4"/>
          </p:nvPr>
        </p:nvSpPr>
        <p:spPr>
          <a:xfrm>
            <a:off x="4645152" y="2974694"/>
            <a:ext cx="3419856" cy="2835797"/>
          </a:xfrm>
          <a:prstGeom prst="rect">
            <a:avLst/>
          </a:prstGeom>
          <a:noFill/>
          <a:ln>
            <a:noFill/>
          </a:ln>
        </p:spPr>
        <p:txBody>
          <a:bodyPr spcFirstLastPara="1" wrap="square" lIns="91425" tIns="45700" rIns="91425" bIns="45700" anchor="t" anchorCtr="0">
            <a:normAutofit/>
          </a:bodyPr>
          <a:lstStyle>
            <a:lvl1pPr marL="457200" lvl="0" indent="-344424" algn="l">
              <a:spcBef>
                <a:spcPts val="480"/>
              </a:spcBef>
              <a:spcAft>
                <a:spcPts val="0"/>
              </a:spcAft>
              <a:buSzPts val="1824"/>
              <a:buChar char="🞇"/>
              <a:defRPr sz="2400"/>
            </a:lvl1pPr>
            <a:lvl2pPr marL="914400" lvl="1" indent="-325119" algn="l">
              <a:spcBef>
                <a:spcPts val="400"/>
              </a:spcBef>
              <a:spcAft>
                <a:spcPts val="0"/>
              </a:spcAft>
              <a:buSzPts val="1520"/>
              <a:buChar char="🞇"/>
              <a:defRPr sz="2000"/>
            </a:lvl2pPr>
            <a:lvl3pPr marL="1371600" lvl="2" indent="-315467" algn="l">
              <a:spcBef>
                <a:spcPts val="360"/>
              </a:spcBef>
              <a:spcAft>
                <a:spcPts val="0"/>
              </a:spcAft>
              <a:buSzPts val="1368"/>
              <a:buChar char="🞇"/>
              <a:defRPr sz="1800"/>
            </a:lvl3pPr>
            <a:lvl4pPr marL="1828800" lvl="3" indent="-305816" algn="l">
              <a:spcBef>
                <a:spcPts val="320"/>
              </a:spcBef>
              <a:spcAft>
                <a:spcPts val="0"/>
              </a:spcAft>
              <a:buSzPts val="1216"/>
              <a:buChar char="🞇"/>
              <a:defRPr sz="1600"/>
            </a:lvl4pPr>
            <a:lvl5pPr marL="2286000" lvl="4" indent="-305816" algn="l">
              <a:spcBef>
                <a:spcPts val="320"/>
              </a:spcBef>
              <a:spcAft>
                <a:spcPts val="0"/>
              </a:spcAft>
              <a:buSzPts val="1216"/>
              <a:buChar char="🞇"/>
              <a:defRPr sz="1600"/>
            </a:lvl5pPr>
            <a:lvl6pPr marL="2743200" lvl="5" indent="-305816" algn="l">
              <a:spcBef>
                <a:spcPts val="320"/>
              </a:spcBef>
              <a:spcAft>
                <a:spcPts val="0"/>
              </a:spcAft>
              <a:buSzPts val="1216"/>
              <a:buChar char="🞇"/>
              <a:defRPr sz="1600"/>
            </a:lvl6pPr>
            <a:lvl7pPr marL="3200400" lvl="6" indent="-305816" algn="l">
              <a:spcBef>
                <a:spcPts val="320"/>
              </a:spcBef>
              <a:spcAft>
                <a:spcPts val="0"/>
              </a:spcAft>
              <a:buSzPts val="1216"/>
              <a:buChar char="🞇"/>
              <a:defRPr sz="1600"/>
            </a:lvl7pPr>
            <a:lvl8pPr marL="3657600" lvl="7" indent="-305815" algn="l">
              <a:spcBef>
                <a:spcPts val="320"/>
              </a:spcBef>
              <a:spcAft>
                <a:spcPts val="0"/>
              </a:spcAft>
              <a:buSzPts val="1216"/>
              <a:buChar char="🞇"/>
              <a:defRPr sz="1600"/>
            </a:lvl8pPr>
            <a:lvl9pPr marL="4114800" lvl="8" indent="-305815" algn="l">
              <a:spcBef>
                <a:spcPts val="320"/>
              </a:spcBef>
              <a:spcAft>
                <a:spcPts val="0"/>
              </a:spcAft>
              <a:buSzPts val="1216"/>
              <a:buChar char="🞇"/>
              <a:defRPr sz="1600"/>
            </a:lvl9pPr>
          </a:lstStyle>
          <a:p>
            <a:endParaRPr/>
          </a:p>
        </p:txBody>
      </p:sp>
      <p:sp>
        <p:nvSpPr>
          <p:cNvPr id="131" name="Google Shape;131;p36"/>
          <p:cNvSpPr txBox="1">
            <a:spLocks noGrp="1"/>
          </p:cNvSpPr>
          <p:nvPr>
            <p:ph type="dt" idx="10"/>
          </p:nvPr>
        </p:nvSpPr>
        <p:spPr>
          <a:xfrm>
            <a:off x="5997388" y="224492"/>
            <a:ext cx="21336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36"/>
          <p:cNvSpPr txBox="1">
            <a:spLocks noGrp="1"/>
          </p:cNvSpPr>
          <p:nvPr>
            <p:ph type="ftr" idx="11"/>
          </p:nvPr>
        </p:nvSpPr>
        <p:spPr>
          <a:xfrm>
            <a:off x="4641448" y="5852160"/>
            <a:ext cx="3502152"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36"/>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4"/>
        <p:cNvGrpSpPr/>
        <p:nvPr/>
      </p:nvGrpSpPr>
      <p:grpSpPr>
        <a:xfrm>
          <a:off x="0" y="0"/>
          <a:ext cx="0" cy="0"/>
          <a:chOff x="0" y="0"/>
          <a:chExt cx="0" cy="0"/>
        </a:xfrm>
      </p:grpSpPr>
      <p:sp>
        <p:nvSpPr>
          <p:cNvPr id="135" name="Google Shape;135;p37"/>
          <p:cNvSpPr txBox="1">
            <a:spLocks noGrp="1"/>
          </p:cNvSpPr>
          <p:nvPr>
            <p:ph type="title"/>
          </p:nvPr>
        </p:nvSpPr>
        <p:spPr>
          <a:xfrm>
            <a:off x="1043490" y="1027664"/>
            <a:ext cx="7024744" cy="11430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p37"/>
          <p:cNvSpPr txBox="1">
            <a:spLocks noGrp="1"/>
          </p:cNvSpPr>
          <p:nvPr>
            <p:ph type="dt" idx="10"/>
          </p:nvPr>
        </p:nvSpPr>
        <p:spPr>
          <a:xfrm>
            <a:off x="5997388" y="224492"/>
            <a:ext cx="21336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37"/>
          <p:cNvSpPr txBox="1">
            <a:spLocks noGrp="1"/>
          </p:cNvSpPr>
          <p:nvPr>
            <p:ph type="ftr" idx="11"/>
          </p:nvPr>
        </p:nvSpPr>
        <p:spPr>
          <a:xfrm>
            <a:off x="4641448" y="5852160"/>
            <a:ext cx="3502152"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37"/>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39"/>
        <p:cNvGrpSpPr/>
        <p:nvPr/>
      </p:nvGrpSpPr>
      <p:grpSpPr>
        <a:xfrm>
          <a:off x="0" y="0"/>
          <a:ext cx="0" cy="0"/>
          <a:chOff x="0" y="0"/>
          <a:chExt cx="0" cy="0"/>
        </a:xfrm>
      </p:grpSpPr>
      <p:sp>
        <p:nvSpPr>
          <p:cNvPr id="140" name="Google Shape;140;p38"/>
          <p:cNvSpPr txBox="1">
            <a:spLocks noGrp="1"/>
          </p:cNvSpPr>
          <p:nvPr>
            <p:ph type="dt" idx="10"/>
          </p:nvPr>
        </p:nvSpPr>
        <p:spPr>
          <a:xfrm>
            <a:off x="5997388" y="224492"/>
            <a:ext cx="21336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1" name="Google Shape;141;p38"/>
          <p:cNvSpPr txBox="1">
            <a:spLocks noGrp="1"/>
          </p:cNvSpPr>
          <p:nvPr>
            <p:ph type="ftr" idx="11"/>
          </p:nvPr>
        </p:nvSpPr>
        <p:spPr>
          <a:xfrm>
            <a:off x="4641448" y="5852160"/>
            <a:ext cx="3502152"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38"/>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143"/>
        <p:cNvGrpSpPr/>
        <p:nvPr/>
      </p:nvGrpSpPr>
      <p:grpSpPr>
        <a:xfrm>
          <a:off x="0" y="0"/>
          <a:ext cx="0" cy="0"/>
          <a:chOff x="0" y="0"/>
          <a:chExt cx="0" cy="0"/>
        </a:xfrm>
      </p:grpSpPr>
      <p:grpSp>
        <p:nvGrpSpPr>
          <p:cNvPr id="144" name="Google Shape;144;p39"/>
          <p:cNvGrpSpPr/>
          <p:nvPr/>
        </p:nvGrpSpPr>
        <p:grpSpPr>
          <a:xfrm>
            <a:off x="-644959" y="0"/>
            <a:ext cx="10458653" cy="7117071"/>
            <a:chOff x="-644959" y="0"/>
            <a:chExt cx="10458653" cy="7117071"/>
          </a:xfrm>
        </p:grpSpPr>
        <p:grpSp>
          <p:nvGrpSpPr>
            <p:cNvPr id="145" name="Google Shape;145;p39"/>
            <p:cNvGrpSpPr/>
            <p:nvPr/>
          </p:nvGrpSpPr>
          <p:grpSpPr>
            <a:xfrm>
              <a:off x="0" y="0"/>
              <a:ext cx="9144000" cy="6858000"/>
              <a:chOff x="0" y="0"/>
              <a:chExt cx="9144000" cy="6858000"/>
            </a:xfrm>
          </p:grpSpPr>
          <p:grpSp>
            <p:nvGrpSpPr>
              <p:cNvPr id="146" name="Google Shape;146;p39"/>
              <p:cNvGrpSpPr/>
              <p:nvPr/>
            </p:nvGrpSpPr>
            <p:grpSpPr>
              <a:xfrm>
                <a:off x="0" y="0"/>
                <a:ext cx="2514600" cy="6858000"/>
                <a:chOff x="0" y="0"/>
                <a:chExt cx="2514600" cy="6858000"/>
              </a:xfrm>
            </p:grpSpPr>
            <p:sp>
              <p:nvSpPr>
                <p:cNvPr id="147" name="Google Shape;147;p39"/>
                <p:cNvSpPr/>
                <p:nvPr/>
              </p:nvSpPr>
              <p:spPr>
                <a:xfrm>
                  <a:off x="914400" y="0"/>
                  <a:ext cx="1600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48" name="Google Shape;148;p39"/>
                <p:cNvSpPr/>
                <p:nvPr/>
              </p:nvSpPr>
              <p:spPr>
                <a:xfrm>
                  <a:off x="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49" name="Google Shape;149;p39"/>
                <p:cNvSpPr/>
                <p:nvPr/>
              </p:nvSpPr>
              <p:spPr>
                <a:xfrm>
                  <a:off x="2286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grpSp>
            <p:nvGrpSpPr>
              <p:cNvPr id="150" name="Google Shape;150;p39"/>
              <p:cNvGrpSpPr/>
              <p:nvPr/>
            </p:nvGrpSpPr>
            <p:grpSpPr>
              <a:xfrm>
                <a:off x="422910" y="0"/>
                <a:ext cx="2514600" cy="6858000"/>
                <a:chOff x="0" y="0"/>
                <a:chExt cx="2514600" cy="6858000"/>
              </a:xfrm>
            </p:grpSpPr>
            <p:sp>
              <p:nvSpPr>
                <p:cNvPr id="151" name="Google Shape;151;p39"/>
                <p:cNvSpPr/>
                <p:nvPr/>
              </p:nvSpPr>
              <p:spPr>
                <a:xfrm>
                  <a:off x="914400" y="0"/>
                  <a:ext cx="1600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52" name="Google Shape;152;p39"/>
                <p:cNvSpPr/>
                <p:nvPr/>
              </p:nvSpPr>
              <p:spPr>
                <a:xfrm>
                  <a:off x="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53" name="Google Shape;153;p39"/>
                <p:cNvSpPr/>
                <p:nvPr/>
              </p:nvSpPr>
              <p:spPr>
                <a:xfrm>
                  <a:off x="2286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grpSp>
            <p:nvGrpSpPr>
              <p:cNvPr id="154" name="Google Shape;154;p39"/>
              <p:cNvGrpSpPr/>
              <p:nvPr/>
            </p:nvGrpSpPr>
            <p:grpSpPr>
              <a:xfrm rot="10800000">
                <a:off x="6629400" y="0"/>
                <a:ext cx="2514600" cy="6858000"/>
                <a:chOff x="0" y="0"/>
                <a:chExt cx="2514600" cy="6858000"/>
              </a:xfrm>
            </p:grpSpPr>
            <p:sp>
              <p:nvSpPr>
                <p:cNvPr id="155" name="Google Shape;155;p39"/>
                <p:cNvSpPr/>
                <p:nvPr/>
              </p:nvSpPr>
              <p:spPr>
                <a:xfrm>
                  <a:off x="914400" y="0"/>
                  <a:ext cx="1600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56" name="Google Shape;156;p39"/>
                <p:cNvSpPr/>
                <p:nvPr/>
              </p:nvSpPr>
              <p:spPr>
                <a:xfrm>
                  <a:off x="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57" name="Google Shape;157;p39"/>
                <p:cNvSpPr/>
                <p:nvPr/>
              </p:nvSpPr>
              <p:spPr>
                <a:xfrm>
                  <a:off x="2286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sp>
            <p:nvSpPr>
              <p:cNvPr id="158" name="Google Shape;158;p39"/>
              <p:cNvSpPr/>
              <p:nvPr/>
            </p:nvSpPr>
            <p:spPr>
              <a:xfrm>
                <a:off x="3810000" y="0"/>
                <a:ext cx="28194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59" name="Google Shape;159;p39"/>
              <p:cNvSpPr/>
              <p:nvPr/>
            </p:nvSpPr>
            <p:spPr>
              <a:xfrm>
                <a:off x="289560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60" name="Google Shape;160;p39"/>
              <p:cNvSpPr/>
              <p:nvPr/>
            </p:nvSpPr>
            <p:spPr>
              <a:xfrm>
                <a:off x="31242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sp>
          <p:nvSpPr>
            <p:cNvPr id="161" name="Google Shape;161;p39"/>
            <p:cNvSpPr/>
            <p:nvPr/>
          </p:nvSpPr>
          <p:spPr>
            <a:xfrm>
              <a:off x="-11875" y="5035138"/>
              <a:ext cx="9144000" cy="1175655"/>
            </a:xfrm>
            <a:custGeom>
              <a:avLst/>
              <a:gdLst/>
              <a:ahLst/>
              <a:cxnLst/>
              <a:rect l="l" t="t" r="r" b="b"/>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162" name="Google Shape;162;p39"/>
            <p:cNvSpPr/>
            <p:nvPr/>
          </p:nvSpPr>
          <p:spPr>
            <a:xfrm>
              <a:off x="-11875" y="3467595"/>
              <a:ext cx="9144000" cy="890650"/>
            </a:xfrm>
            <a:custGeom>
              <a:avLst/>
              <a:gdLst/>
              <a:ahLst/>
              <a:cxnLst/>
              <a:rect l="l" t="t" r="r" b="b"/>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163" name="Google Shape;163;p39"/>
            <p:cNvSpPr/>
            <p:nvPr/>
          </p:nvSpPr>
          <p:spPr>
            <a:xfrm>
              <a:off x="-23751" y="5640779"/>
              <a:ext cx="3004457" cy="1211283"/>
            </a:xfrm>
            <a:custGeom>
              <a:avLst/>
              <a:gdLst/>
              <a:ahLst/>
              <a:cxnLst/>
              <a:rect l="l" t="t" r="r" b="b"/>
              <a:pathLst>
                <a:path w="3004457" h="1211283" extrusionOk="0">
                  <a:moveTo>
                    <a:pt x="0" y="0"/>
                  </a:moveTo>
                  <a:cubicBezTo>
                    <a:pt x="1103415" y="501732"/>
                    <a:pt x="2206831" y="1003465"/>
                    <a:pt x="3004457" y="1211283"/>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164" name="Google Shape;164;p39"/>
            <p:cNvSpPr/>
            <p:nvPr/>
          </p:nvSpPr>
          <p:spPr>
            <a:xfrm>
              <a:off x="-11875" y="5284519"/>
              <a:ext cx="9144000" cy="1478478"/>
            </a:xfrm>
            <a:custGeom>
              <a:avLst/>
              <a:gdLst/>
              <a:ahLst/>
              <a:cxnLst/>
              <a:rect l="l" t="t" r="r" b="b"/>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165" name="Google Shape;165;p39"/>
            <p:cNvSpPr/>
            <p:nvPr/>
          </p:nvSpPr>
          <p:spPr>
            <a:xfrm>
              <a:off x="2137558" y="5132120"/>
              <a:ext cx="6982691" cy="1719942"/>
            </a:xfrm>
            <a:custGeom>
              <a:avLst/>
              <a:gdLst/>
              <a:ahLst/>
              <a:cxnLst/>
              <a:rect l="l" t="t" r="r" b="b"/>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166" name="Google Shape;166;p39"/>
            <p:cNvSpPr/>
            <p:nvPr/>
          </p:nvSpPr>
          <p:spPr>
            <a:xfrm rot="1800000">
              <a:off x="2996165" y="2859252"/>
              <a:ext cx="1601400" cy="1388236"/>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67" name="Google Shape;167;p39"/>
            <p:cNvSpPr/>
            <p:nvPr/>
          </p:nvSpPr>
          <p:spPr>
            <a:xfrm rot="1800000">
              <a:off x="3720065" y="4126078"/>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68" name="Google Shape;168;p39"/>
            <p:cNvSpPr/>
            <p:nvPr/>
          </p:nvSpPr>
          <p:spPr>
            <a:xfrm rot="1800000">
              <a:off x="3729591" y="1592427"/>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69" name="Google Shape;169;p39"/>
            <p:cNvSpPr/>
            <p:nvPr/>
          </p:nvSpPr>
          <p:spPr>
            <a:xfrm rot="1800000">
              <a:off x="2977115" y="325603"/>
              <a:ext cx="1601400" cy="1388236"/>
            </a:xfrm>
            <a:prstGeom prst="hexagon">
              <a:avLst>
                <a:gd name="adj" fmla="val 28544"/>
                <a:gd name="vf" fmla="val 115470"/>
              </a:avLst>
            </a:prstGeom>
            <a:solidFill>
              <a:schemeClr val="lt1">
                <a:alpha val="3921"/>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70" name="Google Shape;170;p39"/>
            <p:cNvSpPr/>
            <p:nvPr/>
          </p:nvSpPr>
          <p:spPr>
            <a:xfrm rot="1800000">
              <a:off x="4463014" y="5383378"/>
              <a:ext cx="1601400" cy="1388236"/>
            </a:xfrm>
            <a:prstGeom prst="hexagon">
              <a:avLst>
                <a:gd name="adj" fmla="val 28544"/>
                <a:gd name="vf" fmla="val 115470"/>
              </a:avLst>
            </a:prstGeom>
            <a:solidFill>
              <a:schemeClr val="lt1">
                <a:alpha val="5882"/>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71" name="Google Shape;171;p39"/>
            <p:cNvSpPr/>
            <p:nvPr/>
          </p:nvSpPr>
          <p:spPr>
            <a:xfrm rot="1800000">
              <a:off x="-382404" y="4201528"/>
              <a:ext cx="1261499" cy="1388236"/>
            </a:xfrm>
            <a:custGeom>
              <a:avLst/>
              <a:gdLst/>
              <a:ahLst/>
              <a:cxnLst/>
              <a:rect l="l" t="t" r="r" b="b"/>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72" name="Google Shape;172;p39"/>
            <p:cNvSpPr/>
            <p:nvPr/>
          </p:nvSpPr>
          <p:spPr>
            <a:xfrm rot="1800000">
              <a:off x="24365" y="5402429"/>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73" name="Google Shape;173;p39"/>
            <p:cNvSpPr/>
            <p:nvPr/>
          </p:nvSpPr>
          <p:spPr>
            <a:xfrm rot="1800000">
              <a:off x="52941" y="2849728"/>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74" name="Google Shape;174;p39"/>
            <p:cNvSpPr/>
            <p:nvPr/>
          </p:nvSpPr>
          <p:spPr>
            <a:xfrm rot="1800000">
              <a:off x="776840" y="4126077"/>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75" name="Google Shape;175;p39"/>
            <p:cNvSpPr/>
            <p:nvPr/>
          </p:nvSpPr>
          <p:spPr>
            <a:xfrm rot="1800000">
              <a:off x="1510265" y="5411953"/>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76" name="Google Shape;176;p39"/>
            <p:cNvSpPr/>
            <p:nvPr/>
          </p:nvSpPr>
          <p:spPr>
            <a:xfrm rot="1800000">
              <a:off x="1529316" y="2859252"/>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77" name="Google Shape;177;p39"/>
            <p:cNvSpPr/>
            <p:nvPr/>
          </p:nvSpPr>
          <p:spPr>
            <a:xfrm rot="1800000">
              <a:off x="795890" y="1563853"/>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78" name="Google Shape;178;p39"/>
            <p:cNvSpPr/>
            <p:nvPr/>
          </p:nvSpPr>
          <p:spPr>
            <a:xfrm rot="1800000">
              <a:off x="6806166" y="4145128"/>
              <a:ext cx="1601400" cy="1388236"/>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79" name="Google Shape;179;p39"/>
            <p:cNvSpPr/>
            <p:nvPr/>
          </p:nvSpPr>
          <p:spPr>
            <a:xfrm rot="1800000">
              <a:off x="7549116" y="5421479"/>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80" name="Google Shape;180;p39"/>
            <p:cNvSpPr/>
            <p:nvPr/>
          </p:nvSpPr>
          <p:spPr>
            <a:xfrm rot="1800000">
              <a:off x="7549117" y="2868778"/>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81" name="Google Shape;181;p39"/>
            <p:cNvSpPr/>
            <p:nvPr/>
          </p:nvSpPr>
          <p:spPr>
            <a:xfrm rot="1800000">
              <a:off x="8306521" y="4055629"/>
              <a:ext cx="1243407" cy="1388236"/>
            </a:xfrm>
            <a:custGeom>
              <a:avLst/>
              <a:gdLst/>
              <a:ahLst/>
              <a:cxnLst/>
              <a:rect l="l" t="t" r="r" b="b"/>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82" name="Google Shape;182;p39"/>
            <p:cNvSpPr/>
            <p:nvPr/>
          </p:nvSpPr>
          <p:spPr>
            <a:xfrm rot="1800000">
              <a:off x="8306771" y="1511524"/>
              <a:ext cx="1241871" cy="1388822"/>
            </a:xfrm>
            <a:custGeom>
              <a:avLst/>
              <a:gdLst/>
              <a:ahLst/>
              <a:cxnLst/>
              <a:rect l="l" t="t" r="r" b="b"/>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sp>
        <p:nvSpPr>
          <p:cNvPr id="183" name="Google Shape;183;p39"/>
          <p:cNvSpPr/>
          <p:nvPr/>
        </p:nvSpPr>
        <p:spPr>
          <a:xfrm>
            <a:off x="4561242" y="-21511"/>
            <a:ext cx="3679116" cy="6271840"/>
          </a:xfrm>
          <a:prstGeom prst="rect">
            <a:avLst/>
          </a:prstGeom>
          <a:solidFill>
            <a:srgbClr val="F5F5F5"/>
          </a:solidFill>
          <a:ln w="15875" cap="flat" cmpd="sng">
            <a:solidFill>
              <a:srgbClr val="21B2C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84" name="Google Shape;184;p39"/>
          <p:cNvSpPr/>
          <p:nvPr/>
        </p:nvSpPr>
        <p:spPr>
          <a:xfrm>
            <a:off x="4649096" y="-21510"/>
            <a:ext cx="3505200" cy="62393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85" name="Google Shape;185;p39"/>
          <p:cNvSpPr txBox="1">
            <a:spLocks noGrp="1"/>
          </p:cNvSpPr>
          <p:nvPr>
            <p:ph type="dt" idx="10"/>
          </p:nvPr>
        </p:nvSpPr>
        <p:spPr>
          <a:xfrm>
            <a:off x="5997388" y="224492"/>
            <a:ext cx="21336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6" name="Google Shape;186;p39"/>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
        <p:nvSpPr>
          <p:cNvPr id="187" name="Google Shape;187;p39"/>
          <p:cNvSpPr/>
          <p:nvPr/>
        </p:nvSpPr>
        <p:spPr>
          <a:xfrm>
            <a:off x="905571" y="601883"/>
            <a:ext cx="3562257" cy="5648445"/>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88" name="Google Shape;188;p39"/>
          <p:cNvSpPr txBox="1">
            <a:spLocks noGrp="1"/>
          </p:cNvSpPr>
          <p:nvPr>
            <p:ph type="body" idx="1"/>
          </p:nvPr>
        </p:nvSpPr>
        <p:spPr>
          <a:xfrm>
            <a:off x="1145894" y="856527"/>
            <a:ext cx="3090440" cy="5150734"/>
          </a:xfrm>
          <a:prstGeom prst="rect">
            <a:avLst/>
          </a:prstGeom>
          <a:noFill/>
          <a:ln>
            <a:noFill/>
          </a:ln>
        </p:spPr>
        <p:txBody>
          <a:bodyPr spcFirstLastPara="1" wrap="square" lIns="91425" tIns="45700" rIns="91425" bIns="45700" anchor="t" anchorCtr="0">
            <a:normAutofit/>
          </a:bodyPr>
          <a:lstStyle>
            <a:lvl1pPr marL="457200" lvl="0" indent="-344424" algn="l">
              <a:spcBef>
                <a:spcPts val="480"/>
              </a:spcBef>
              <a:spcAft>
                <a:spcPts val="0"/>
              </a:spcAft>
              <a:buSzPts val="1824"/>
              <a:buChar char="🞇"/>
              <a:defRPr sz="2400"/>
            </a:lvl1pPr>
            <a:lvl2pPr marL="914400" lvl="1" indent="-334772" algn="l">
              <a:spcBef>
                <a:spcPts val="440"/>
              </a:spcBef>
              <a:spcAft>
                <a:spcPts val="0"/>
              </a:spcAft>
              <a:buSzPts val="1672"/>
              <a:buChar char="🞇"/>
              <a:defRPr sz="2200"/>
            </a:lvl2pPr>
            <a:lvl3pPr marL="1371600" lvl="2" indent="-325119" algn="l">
              <a:spcBef>
                <a:spcPts val="400"/>
              </a:spcBef>
              <a:spcAft>
                <a:spcPts val="0"/>
              </a:spcAft>
              <a:buSzPts val="1520"/>
              <a:buChar char="🞇"/>
              <a:defRPr sz="2000"/>
            </a:lvl3pPr>
            <a:lvl4pPr marL="1828800" lvl="3" indent="-315467" algn="l">
              <a:spcBef>
                <a:spcPts val="360"/>
              </a:spcBef>
              <a:spcAft>
                <a:spcPts val="0"/>
              </a:spcAft>
              <a:buSzPts val="1368"/>
              <a:buChar char="🞇"/>
              <a:defRPr sz="1800"/>
            </a:lvl4pPr>
            <a:lvl5pPr marL="2286000" lvl="4" indent="-305816" algn="l">
              <a:spcBef>
                <a:spcPts val="320"/>
              </a:spcBef>
              <a:spcAft>
                <a:spcPts val="0"/>
              </a:spcAft>
              <a:buSzPts val="1216"/>
              <a:buChar char="🞇"/>
              <a:defRPr sz="1600"/>
            </a:lvl5pPr>
            <a:lvl6pPr marL="2743200" lvl="5" indent="-325120" algn="l">
              <a:spcBef>
                <a:spcPts val="400"/>
              </a:spcBef>
              <a:spcAft>
                <a:spcPts val="0"/>
              </a:spcAft>
              <a:buSzPts val="1520"/>
              <a:buChar char="🞇"/>
              <a:defRPr sz="2000"/>
            </a:lvl6pPr>
            <a:lvl7pPr marL="3200400" lvl="6" indent="-325120" algn="l">
              <a:spcBef>
                <a:spcPts val="400"/>
              </a:spcBef>
              <a:spcAft>
                <a:spcPts val="0"/>
              </a:spcAft>
              <a:buSzPts val="1520"/>
              <a:buChar char="🞇"/>
              <a:defRPr sz="2000"/>
            </a:lvl7pPr>
            <a:lvl8pPr marL="3657600" lvl="7" indent="-325120" algn="l">
              <a:spcBef>
                <a:spcPts val="400"/>
              </a:spcBef>
              <a:spcAft>
                <a:spcPts val="0"/>
              </a:spcAft>
              <a:buSzPts val="1520"/>
              <a:buChar char="🞇"/>
              <a:defRPr sz="2000"/>
            </a:lvl8pPr>
            <a:lvl9pPr marL="4114800" lvl="8" indent="-325120" algn="l">
              <a:spcBef>
                <a:spcPts val="400"/>
              </a:spcBef>
              <a:spcAft>
                <a:spcPts val="0"/>
              </a:spcAft>
              <a:buSzPts val="1520"/>
              <a:buChar char="🞇"/>
              <a:defRPr sz="2000"/>
            </a:lvl9pPr>
          </a:lstStyle>
          <a:p>
            <a:endParaRPr/>
          </a:p>
        </p:txBody>
      </p:sp>
      <p:sp>
        <p:nvSpPr>
          <p:cNvPr id="189" name="Google Shape;189;p39"/>
          <p:cNvSpPr/>
          <p:nvPr/>
        </p:nvSpPr>
        <p:spPr>
          <a:xfrm>
            <a:off x="4650889" y="6088284"/>
            <a:ext cx="3505200" cy="8174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90" name="Google Shape;190;p39"/>
          <p:cNvSpPr txBox="1">
            <a:spLocks noGrp="1"/>
          </p:cNvSpPr>
          <p:nvPr>
            <p:ph type="ftr" idx="11"/>
          </p:nvPr>
        </p:nvSpPr>
        <p:spPr>
          <a:xfrm>
            <a:off x="4641448" y="5724835"/>
            <a:ext cx="3493664" cy="365125"/>
          </a:xfrm>
          <a:prstGeom prst="rect">
            <a:avLst/>
          </a:prstGeom>
          <a:noFill/>
          <a:ln>
            <a:noFill/>
          </a:ln>
        </p:spPr>
        <p:txBody>
          <a:bodyPr spcFirstLastPara="1" wrap="square" lIns="91425" tIns="45700" rIns="91425" bIns="45700" anchor="ctr" anchorCtr="0">
            <a:norm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1" name="Google Shape;191;p39"/>
          <p:cNvSpPr txBox="1">
            <a:spLocks noGrp="1"/>
          </p:cNvSpPr>
          <p:nvPr>
            <p:ph type="title"/>
          </p:nvPr>
        </p:nvSpPr>
        <p:spPr>
          <a:xfrm>
            <a:off x="4739833" y="2657434"/>
            <a:ext cx="3304572" cy="1463153"/>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800"/>
              <a:buFont typeface="Century Gothic"/>
              <a:buNone/>
              <a:defRPr sz="2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2" name="Google Shape;192;p39"/>
          <p:cNvSpPr txBox="1">
            <a:spLocks noGrp="1"/>
          </p:cNvSpPr>
          <p:nvPr>
            <p:ph type="body" idx="2"/>
          </p:nvPr>
        </p:nvSpPr>
        <p:spPr>
          <a:xfrm>
            <a:off x="4736592" y="4136994"/>
            <a:ext cx="3298784" cy="1517904"/>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216"/>
              <a:buNone/>
              <a:defRPr sz="1600">
                <a:solidFill>
                  <a:srgbClr val="424242"/>
                </a:solidFill>
              </a:defRPr>
            </a:lvl1pPr>
            <a:lvl2pPr marL="914400" lvl="1" indent="-228600" algn="l">
              <a:spcBef>
                <a:spcPts val="240"/>
              </a:spcBef>
              <a:spcAft>
                <a:spcPts val="0"/>
              </a:spcAft>
              <a:buSzPts val="912"/>
              <a:buNone/>
              <a:defRPr sz="1200"/>
            </a:lvl2pPr>
            <a:lvl3pPr marL="1371600" lvl="2" indent="-228600" algn="l">
              <a:spcBef>
                <a:spcPts val="200"/>
              </a:spcBef>
              <a:spcAft>
                <a:spcPts val="0"/>
              </a:spcAft>
              <a:buSzPts val="760"/>
              <a:buNone/>
              <a:defRPr sz="1000"/>
            </a:lvl3pPr>
            <a:lvl4pPr marL="1828800" lvl="3" indent="-228600" algn="l">
              <a:spcBef>
                <a:spcPts val="180"/>
              </a:spcBef>
              <a:spcAft>
                <a:spcPts val="0"/>
              </a:spcAft>
              <a:buSzPts val="684"/>
              <a:buNone/>
              <a:defRPr sz="900"/>
            </a:lvl4pPr>
            <a:lvl5pPr marL="2286000" lvl="4" indent="-228600" algn="l">
              <a:spcBef>
                <a:spcPts val="180"/>
              </a:spcBef>
              <a:spcAft>
                <a:spcPts val="0"/>
              </a:spcAft>
              <a:buSzPts val="684"/>
              <a:buNone/>
              <a:defRPr sz="900"/>
            </a:lvl5pPr>
            <a:lvl6pPr marL="2743200" lvl="5" indent="-228600" algn="l">
              <a:spcBef>
                <a:spcPts val="180"/>
              </a:spcBef>
              <a:spcAft>
                <a:spcPts val="0"/>
              </a:spcAft>
              <a:buSzPts val="684"/>
              <a:buNone/>
              <a:defRPr sz="900"/>
            </a:lvl6pPr>
            <a:lvl7pPr marL="3200400" lvl="6" indent="-228600" algn="l">
              <a:spcBef>
                <a:spcPts val="180"/>
              </a:spcBef>
              <a:spcAft>
                <a:spcPts val="0"/>
              </a:spcAft>
              <a:buSzPts val="684"/>
              <a:buNone/>
              <a:defRPr sz="900"/>
            </a:lvl7pPr>
            <a:lvl8pPr marL="3657600" lvl="7" indent="-228600" algn="l">
              <a:spcBef>
                <a:spcPts val="180"/>
              </a:spcBef>
              <a:spcAft>
                <a:spcPts val="0"/>
              </a:spcAft>
              <a:buSzPts val="684"/>
              <a:buNone/>
              <a:defRPr sz="900"/>
            </a:lvl8pPr>
            <a:lvl9pPr marL="4114800" lvl="8" indent="-228600" algn="l">
              <a:spcBef>
                <a:spcPts val="180"/>
              </a:spcBef>
              <a:spcAft>
                <a:spcPts val="0"/>
              </a:spcAft>
              <a:buSzPts val="684"/>
              <a:buNone/>
              <a:defRPr sz="9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193"/>
        <p:cNvGrpSpPr/>
        <p:nvPr/>
      </p:nvGrpSpPr>
      <p:grpSpPr>
        <a:xfrm>
          <a:off x="0" y="0"/>
          <a:ext cx="0" cy="0"/>
          <a:chOff x="0" y="0"/>
          <a:chExt cx="0" cy="0"/>
        </a:xfrm>
      </p:grpSpPr>
      <p:grpSp>
        <p:nvGrpSpPr>
          <p:cNvPr id="194" name="Google Shape;194;p40"/>
          <p:cNvGrpSpPr/>
          <p:nvPr/>
        </p:nvGrpSpPr>
        <p:grpSpPr>
          <a:xfrm>
            <a:off x="-644959" y="0"/>
            <a:ext cx="10458653" cy="7117071"/>
            <a:chOff x="-644959" y="0"/>
            <a:chExt cx="10458653" cy="7117071"/>
          </a:xfrm>
        </p:grpSpPr>
        <p:grpSp>
          <p:nvGrpSpPr>
            <p:cNvPr id="195" name="Google Shape;195;p40"/>
            <p:cNvGrpSpPr/>
            <p:nvPr/>
          </p:nvGrpSpPr>
          <p:grpSpPr>
            <a:xfrm>
              <a:off x="0" y="0"/>
              <a:ext cx="9144000" cy="6858000"/>
              <a:chOff x="0" y="0"/>
              <a:chExt cx="9144000" cy="6858000"/>
            </a:xfrm>
          </p:grpSpPr>
          <p:grpSp>
            <p:nvGrpSpPr>
              <p:cNvPr id="196" name="Google Shape;196;p40"/>
              <p:cNvGrpSpPr/>
              <p:nvPr/>
            </p:nvGrpSpPr>
            <p:grpSpPr>
              <a:xfrm>
                <a:off x="0" y="0"/>
                <a:ext cx="2514600" cy="6858000"/>
                <a:chOff x="0" y="0"/>
                <a:chExt cx="2514600" cy="6858000"/>
              </a:xfrm>
            </p:grpSpPr>
            <p:sp>
              <p:nvSpPr>
                <p:cNvPr id="197" name="Google Shape;197;p40"/>
                <p:cNvSpPr/>
                <p:nvPr/>
              </p:nvSpPr>
              <p:spPr>
                <a:xfrm>
                  <a:off x="914400" y="0"/>
                  <a:ext cx="1600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98" name="Google Shape;198;p40"/>
                <p:cNvSpPr/>
                <p:nvPr/>
              </p:nvSpPr>
              <p:spPr>
                <a:xfrm>
                  <a:off x="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99" name="Google Shape;199;p40"/>
                <p:cNvSpPr/>
                <p:nvPr/>
              </p:nvSpPr>
              <p:spPr>
                <a:xfrm>
                  <a:off x="2286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grpSp>
            <p:nvGrpSpPr>
              <p:cNvPr id="200" name="Google Shape;200;p40"/>
              <p:cNvGrpSpPr/>
              <p:nvPr/>
            </p:nvGrpSpPr>
            <p:grpSpPr>
              <a:xfrm>
                <a:off x="422910" y="0"/>
                <a:ext cx="2514600" cy="6858000"/>
                <a:chOff x="0" y="0"/>
                <a:chExt cx="2514600" cy="6858000"/>
              </a:xfrm>
            </p:grpSpPr>
            <p:sp>
              <p:nvSpPr>
                <p:cNvPr id="201" name="Google Shape;201;p40"/>
                <p:cNvSpPr/>
                <p:nvPr/>
              </p:nvSpPr>
              <p:spPr>
                <a:xfrm>
                  <a:off x="914400" y="0"/>
                  <a:ext cx="1600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02" name="Google Shape;202;p40"/>
                <p:cNvSpPr/>
                <p:nvPr/>
              </p:nvSpPr>
              <p:spPr>
                <a:xfrm>
                  <a:off x="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03" name="Google Shape;203;p40"/>
                <p:cNvSpPr/>
                <p:nvPr/>
              </p:nvSpPr>
              <p:spPr>
                <a:xfrm>
                  <a:off x="2286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grpSp>
            <p:nvGrpSpPr>
              <p:cNvPr id="204" name="Google Shape;204;p40"/>
              <p:cNvGrpSpPr/>
              <p:nvPr/>
            </p:nvGrpSpPr>
            <p:grpSpPr>
              <a:xfrm rot="10800000">
                <a:off x="6629400" y="0"/>
                <a:ext cx="2514600" cy="6858000"/>
                <a:chOff x="0" y="0"/>
                <a:chExt cx="2514600" cy="6858000"/>
              </a:xfrm>
            </p:grpSpPr>
            <p:sp>
              <p:nvSpPr>
                <p:cNvPr id="205" name="Google Shape;205;p40"/>
                <p:cNvSpPr/>
                <p:nvPr/>
              </p:nvSpPr>
              <p:spPr>
                <a:xfrm>
                  <a:off x="914400" y="0"/>
                  <a:ext cx="1600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06" name="Google Shape;206;p40"/>
                <p:cNvSpPr/>
                <p:nvPr/>
              </p:nvSpPr>
              <p:spPr>
                <a:xfrm>
                  <a:off x="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07" name="Google Shape;207;p40"/>
                <p:cNvSpPr/>
                <p:nvPr/>
              </p:nvSpPr>
              <p:spPr>
                <a:xfrm>
                  <a:off x="2286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sp>
            <p:nvSpPr>
              <p:cNvPr id="208" name="Google Shape;208;p40"/>
              <p:cNvSpPr/>
              <p:nvPr/>
            </p:nvSpPr>
            <p:spPr>
              <a:xfrm>
                <a:off x="3810000" y="0"/>
                <a:ext cx="28194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09" name="Google Shape;209;p40"/>
              <p:cNvSpPr/>
              <p:nvPr/>
            </p:nvSpPr>
            <p:spPr>
              <a:xfrm>
                <a:off x="289560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10" name="Google Shape;210;p40"/>
              <p:cNvSpPr/>
              <p:nvPr/>
            </p:nvSpPr>
            <p:spPr>
              <a:xfrm>
                <a:off x="31242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sp>
          <p:nvSpPr>
            <p:cNvPr id="211" name="Google Shape;211;p40"/>
            <p:cNvSpPr/>
            <p:nvPr/>
          </p:nvSpPr>
          <p:spPr>
            <a:xfrm>
              <a:off x="-11875" y="5035138"/>
              <a:ext cx="9144000" cy="1175655"/>
            </a:xfrm>
            <a:custGeom>
              <a:avLst/>
              <a:gdLst/>
              <a:ahLst/>
              <a:cxnLst/>
              <a:rect l="l" t="t" r="r" b="b"/>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212" name="Google Shape;212;p40"/>
            <p:cNvSpPr/>
            <p:nvPr/>
          </p:nvSpPr>
          <p:spPr>
            <a:xfrm>
              <a:off x="-11875" y="3467595"/>
              <a:ext cx="9144000" cy="890650"/>
            </a:xfrm>
            <a:custGeom>
              <a:avLst/>
              <a:gdLst/>
              <a:ahLst/>
              <a:cxnLst/>
              <a:rect l="l" t="t" r="r" b="b"/>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213" name="Google Shape;213;p40"/>
            <p:cNvSpPr/>
            <p:nvPr/>
          </p:nvSpPr>
          <p:spPr>
            <a:xfrm>
              <a:off x="-23751" y="5640779"/>
              <a:ext cx="3004457" cy="1211283"/>
            </a:xfrm>
            <a:custGeom>
              <a:avLst/>
              <a:gdLst/>
              <a:ahLst/>
              <a:cxnLst/>
              <a:rect l="l" t="t" r="r" b="b"/>
              <a:pathLst>
                <a:path w="3004457" h="1211283" extrusionOk="0">
                  <a:moveTo>
                    <a:pt x="0" y="0"/>
                  </a:moveTo>
                  <a:cubicBezTo>
                    <a:pt x="1103415" y="501732"/>
                    <a:pt x="2206831" y="1003465"/>
                    <a:pt x="3004457" y="1211283"/>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214" name="Google Shape;214;p40"/>
            <p:cNvSpPr/>
            <p:nvPr/>
          </p:nvSpPr>
          <p:spPr>
            <a:xfrm>
              <a:off x="-11875" y="5284519"/>
              <a:ext cx="9144000" cy="1478478"/>
            </a:xfrm>
            <a:custGeom>
              <a:avLst/>
              <a:gdLst/>
              <a:ahLst/>
              <a:cxnLst/>
              <a:rect l="l" t="t" r="r" b="b"/>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215" name="Google Shape;215;p40"/>
            <p:cNvSpPr/>
            <p:nvPr/>
          </p:nvSpPr>
          <p:spPr>
            <a:xfrm>
              <a:off x="2137558" y="5132120"/>
              <a:ext cx="6982691" cy="1719942"/>
            </a:xfrm>
            <a:custGeom>
              <a:avLst/>
              <a:gdLst/>
              <a:ahLst/>
              <a:cxnLst/>
              <a:rect l="l" t="t" r="r" b="b"/>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216" name="Google Shape;216;p40"/>
            <p:cNvSpPr/>
            <p:nvPr/>
          </p:nvSpPr>
          <p:spPr>
            <a:xfrm rot="1800000">
              <a:off x="2996165" y="2859252"/>
              <a:ext cx="1601400" cy="1388236"/>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17" name="Google Shape;217;p40"/>
            <p:cNvSpPr/>
            <p:nvPr/>
          </p:nvSpPr>
          <p:spPr>
            <a:xfrm rot="1800000">
              <a:off x="3720065" y="4126078"/>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18" name="Google Shape;218;p40"/>
            <p:cNvSpPr/>
            <p:nvPr/>
          </p:nvSpPr>
          <p:spPr>
            <a:xfrm rot="1800000">
              <a:off x="3729591" y="1592427"/>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19" name="Google Shape;219;p40"/>
            <p:cNvSpPr/>
            <p:nvPr/>
          </p:nvSpPr>
          <p:spPr>
            <a:xfrm rot="1800000">
              <a:off x="2977115" y="325603"/>
              <a:ext cx="1601400" cy="1388236"/>
            </a:xfrm>
            <a:prstGeom prst="hexagon">
              <a:avLst>
                <a:gd name="adj" fmla="val 28544"/>
                <a:gd name="vf" fmla="val 115470"/>
              </a:avLst>
            </a:prstGeom>
            <a:solidFill>
              <a:schemeClr val="lt1">
                <a:alpha val="3921"/>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20" name="Google Shape;220;p40"/>
            <p:cNvSpPr/>
            <p:nvPr/>
          </p:nvSpPr>
          <p:spPr>
            <a:xfrm rot="1800000">
              <a:off x="4463014" y="5383378"/>
              <a:ext cx="1601400" cy="1388236"/>
            </a:xfrm>
            <a:prstGeom prst="hexagon">
              <a:avLst>
                <a:gd name="adj" fmla="val 28544"/>
                <a:gd name="vf" fmla="val 115470"/>
              </a:avLst>
            </a:prstGeom>
            <a:solidFill>
              <a:schemeClr val="lt1">
                <a:alpha val="5882"/>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21" name="Google Shape;221;p40"/>
            <p:cNvSpPr/>
            <p:nvPr/>
          </p:nvSpPr>
          <p:spPr>
            <a:xfrm rot="1800000">
              <a:off x="-382404" y="4201528"/>
              <a:ext cx="1261499" cy="1388236"/>
            </a:xfrm>
            <a:custGeom>
              <a:avLst/>
              <a:gdLst/>
              <a:ahLst/>
              <a:cxnLst/>
              <a:rect l="l" t="t" r="r" b="b"/>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22" name="Google Shape;222;p40"/>
            <p:cNvSpPr/>
            <p:nvPr/>
          </p:nvSpPr>
          <p:spPr>
            <a:xfrm rot="1800000">
              <a:off x="24365" y="5402429"/>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23" name="Google Shape;223;p40"/>
            <p:cNvSpPr/>
            <p:nvPr/>
          </p:nvSpPr>
          <p:spPr>
            <a:xfrm rot="1800000">
              <a:off x="52941" y="2849728"/>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24" name="Google Shape;224;p40"/>
            <p:cNvSpPr/>
            <p:nvPr/>
          </p:nvSpPr>
          <p:spPr>
            <a:xfrm rot="1800000">
              <a:off x="776840" y="4126077"/>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25" name="Google Shape;225;p40"/>
            <p:cNvSpPr/>
            <p:nvPr/>
          </p:nvSpPr>
          <p:spPr>
            <a:xfrm rot="1800000">
              <a:off x="1510265" y="5411953"/>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26" name="Google Shape;226;p40"/>
            <p:cNvSpPr/>
            <p:nvPr/>
          </p:nvSpPr>
          <p:spPr>
            <a:xfrm rot="1800000">
              <a:off x="1529316" y="2859252"/>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27" name="Google Shape;227;p40"/>
            <p:cNvSpPr/>
            <p:nvPr/>
          </p:nvSpPr>
          <p:spPr>
            <a:xfrm rot="1800000">
              <a:off x="795890" y="1563853"/>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28" name="Google Shape;228;p40"/>
            <p:cNvSpPr/>
            <p:nvPr/>
          </p:nvSpPr>
          <p:spPr>
            <a:xfrm rot="1800000">
              <a:off x="6806166" y="4145128"/>
              <a:ext cx="1601400" cy="1388236"/>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29" name="Google Shape;229;p40"/>
            <p:cNvSpPr/>
            <p:nvPr/>
          </p:nvSpPr>
          <p:spPr>
            <a:xfrm rot="1800000">
              <a:off x="7549116" y="5421479"/>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30" name="Google Shape;230;p40"/>
            <p:cNvSpPr/>
            <p:nvPr/>
          </p:nvSpPr>
          <p:spPr>
            <a:xfrm rot="1800000">
              <a:off x="7549117" y="2868778"/>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31" name="Google Shape;231;p40"/>
            <p:cNvSpPr/>
            <p:nvPr/>
          </p:nvSpPr>
          <p:spPr>
            <a:xfrm rot="1800000">
              <a:off x="8306521" y="4055629"/>
              <a:ext cx="1243407" cy="1388236"/>
            </a:xfrm>
            <a:custGeom>
              <a:avLst/>
              <a:gdLst/>
              <a:ahLst/>
              <a:cxnLst/>
              <a:rect l="l" t="t" r="r" b="b"/>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32" name="Google Shape;232;p40"/>
            <p:cNvSpPr/>
            <p:nvPr/>
          </p:nvSpPr>
          <p:spPr>
            <a:xfrm rot="1800000">
              <a:off x="8306771" y="1511524"/>
              <a:ext cx="1241871" cy="1388822"/>
            </a:xfrm>
            <a:custGeom>
              <a:avLst/>
              <a:gdLst/>
              <a:ahLst/>
              <a:cxnLst/>
              <a:rect l="l" t="t" r="r" b="b"/>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sp>
        <p:nvSpPr>
          <p:cNvPr id="233" name="Google Shape;233;p40"/>
          <p:cNvSpPr/>
          <p:nvPr/>
        </p:nvSpPr>
        <p:spPr>
          <a:xfrm>
            <a:off x="4561242" y="-21511"/>
            <a:ext cx="3679116" cy="6271840"/>
          </a:xfrm>
          <a:prstGeom prst="rect">
            <a:avLst/>
          </a:prstGeom>
          <a:solidFill>
            <a:srgbClr val="F5F5F5"/>
          </a:solidFill>
          <a:ln w="15875" cap="flat" cmpd="sng">
            <a:solidFill>
              <a:srgbClr val="21B2C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34" name="Google Shape;234;p40"/>
          <p:cNvSpPr/>
          <p:nvPr/>
        </p:nvSpPr>
        <p:spPr>
          <a:xfrm>
            <a:off x="4649096" y="-21510"/>
            <a:ext cx="3505200" cy="62393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35" name="Google Shape;235;p40"/>
          <p:cNvSpPr/>
          <p:nvPr/>
        </p:nvSpPr>
        <p:spPr>
          <a:xfrm>
            <a:off x="905571" y="601883"/>
            <a:ext cx="3562257" cy="5648445"/>
          </a:xfrm>
          <a:prstGeom prst="rect">
            <a:avLst/>
          </a:prstGeom>
          <a:solidFill>
            <a:srgbClr val="FFFFFF"/>
          </a:solidFill>
          <a:ln w="9525" cap="flat" cmpd="sng">
            <a:solidFill>
              <a:srgbClr val="01303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36" name="Google Shape;236;p40"/>
          <p:cNvSpPr/>
          <p:nvPr/>
        </p:nvSpPr>
        <p:spPr>
          <a:xfrm>
            <a:off x="4650889" y="6088284"/>
            <a:ext cx="3505200" cy="8174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37" name="Google Shape;237;p40"/>
          <p:cNvSpPr txBox="1">
            <a:spLocks noGrp="1"/>
          </p:cNvSpPr>
          <p:nvPr>
            <p:ph type="title"/>
          </p:nvPr>
        </p:nvSpPr>
        <p:spPr>
          <a:xfrm>
            <a:off x="4734424" y="2660904"/>
            <a:ext cx="3300984" cy="146304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800"/>
              <a:buFont typeface="Century Gothic"/>
              <a:buNone/>
              <a:defRPr sz="2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8" name="Google Shape;238;p40"/>
          <p:cNvSpPr>
            <a:spLocks noGrp="1"/>
          </p:cNvSpPr>
          <p:nvPr>
            <p:ph type="pic" idx="2"/>
          </p:nvPr>
        </p:nvSpPr>
        <p:spPr>
          <a:xfrm>
            <a:off x="1005208" y="693795"/>
            <a:ext cx="3359623" cy="5468112"/>
          </a:xfrm>
          <a:prstGeom prst="rect">
            <a:avLst/>
          </a:prstGeom>
          <a:noFill/>
          <a:ln>
            <a:noFill/>
          </a:ln>
        </p:spPr>
      </p:sp>
      <p:sp>
        <p:nvSpPr>
          <p:cNvPr id="239" name="Google Shape;239;p40"/>
          <p:cNvSpPr txBox="1">
            <a:spLocks noGrp="1"/>
          </p:cNvSpPr>
          <p:nvPr>
            <p:ph type="body" idx="1"/>
          </p:nvPr>
        </p:nvSpPr>
        <p:spPr>
          <a:xfrm>
            <a:off x="4734630" y="4133088"/>
            <a:ext cx="3300573" cy="1519561"/>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216"/>
              <a:buNone/>
              <a:defRPr sz="1600">
                <a:solidFill>
                  <a:srgbClr val="424242"/>
                </a:solidFill>
              </a:defRPr>
            </a:lvl1pPr>
            <a:lvl2pPr marL="914400" lvl="1" indent="-228600" algn="l">
              <a:spcBef>
                <a:spcPts val="240"/>
              </a:spcBef>
              <a:spcAft>
                <a:spcPts val="0"/>
              </a:spcAft>
              <a:buSzPts val="912"/>
              <a:buNone/>
              <a:defRPr sz="1200"/>
            </a:lvl2pPr>
            <a:lvl3pPr marL="1371600" lvl="2" indent="-228600" algn="l">
              <a:spcBef>
                <a:spcPts val="200"/>
              </a:spcBef>
              <a:spcAft>
                <a:spcPts val="0"/>
              </a:spcAft>
              <a:buSzPts val="760"/>
              <a:buNone/>
              <a:defRPr sz="1000"/>
            </a:lvl3pPr>
            <a:lvl4pPr marL="1828800" lvl="3" indent="-228600" algn="l">
              <a:spcBef>
                <a:spcPts val="180"/>
              </a:spcBef>
              <a:spcAft>
                <a:spcPts val="0"/>
              </a:spcAft>
              <a:buSzPts val="684"/>
              <a:buNone/>
              <a:defRPr sz="900"/>
            </a:lvl4pPr>
            <a:lvl5pPr marL="2286000" lvl="4" indent="-228600" algn="l">
              <a:spcBef>
                <a:spcPts val="180"/>
              </a:spcBef>
              <a:spcAft>
                <a:spcPts val="0"/>
              </a:spcAft>
              <a:buSzPts val="684"/>
              <a:buNone/>
              <a:defRPr sz="900"/>
            </a:lvl5pPr>
            <a:lvl6pPr marL="2743200" lvl="5" indent="-228600" algn="l">
              <a:spcBef>
                <a:spcPts val="180"/>
              </a:spcBef>
              <a:spcAft>
                <a:spcPts val="0"/>
              </a:spcAft>
              <a:buSzPts val="684"/>
              <a:buNone/>
              <a:defRPr sz="900"/>
            </a:lvl6pPr>
            <a:lvl7pPr marL="3200400" lvl="6" indent="-228600" algn="l">
              <a:spcBef>
                <a:spcPts val="180"/>
              </a:spcBef>
              <a:spcAft>
                <a:spcPts val="0"/>
              </a:spcAft>
              <a:buSzPts val="684"/>
              <a:buNone/>
              <a:defRPr sz="900"/>
            </a:lvl7pPr>
            <a:lvl8pPr marL="3657600" lvl="7" indent="-228600" algn="l">
              <a:spcBef>
                <a:spcPts val="180"/>
              </a:spcBef>
              <a:spcAft>
                <a:spcPts val="0"/>
              </a:spcAft>
              <a:buSzPts val="684"/>
              <a:buNone/>
              <a:defRPr sz="900"/>
            </a:lvl8pPr>
            <a:lvl9pPr marL="4114800" lvl="8" indent="-228600" algn="l">
              <a:spcBef>
                <a:spcPts val="180"/>
              </a:spcBef>
              <a:spcAft>
                <a:spcPts val="0"/>
              </a:spcAft>
              <a:buSzPts val="684"/>
              <a:buNone/>
              <a:defRPr sz="900"/>
            </a:lvl9pPr>
          </a:lstStyle>
          <a:p>
            <a:endParaRPr/>
          </a:p>
        </p:txBody>
      </p:sp>
      <p:sp>
        <p:nvSpPr>
          <p:cNvPr id="240" name="Google Shape;240;p40"/>
          <p:cNvSpPr txBox="1">
            <a:spLocks noGrp="1"/>
          </p:cNvSpPr>
          <p:nvPr>
            <p:ph type="dt" idx="10"/>
          </p:nvPr>
        </p:nvSpPr>
        <p:spPr>
          <a:xfrm>
            <a:off x="5997388" y="224492"/>
            <a:ext cx="21336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1" name="Google Shape;241;p40"/>
          <p:cNvSpPr txBox="1">
            <a:spLocks noGrp="1"/>
          </p:cNvSpPr>
          <p:nvPr>
            <p:ph type="ftr" idx="11"/>
          </p:nvPr>
        </p:nvSpPr>
        <p:spPr>
          <a:xfrm>
            <a:off x="4641448" y="5724835"/>
            <a:ext cx="3493664" cy="365125"/>
          </a:xfrm>
          <a:prstGeom prst="rect">
            <a:avLst/>
          </a:prstGeom>
          <a:noFill/>
          <a:ln>
            <a:noFill/>
          </a:ln>
        </p:spPr>
        <p:txBody>
          <a:bodyPr spcFirstLastPara="1" wrap="square" lIns="91425" tIns="45700" rIns="91425" bIns="45700" anchor="ctr" anchorCtr="0">
            <a:norm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2" name="Google Shape;242;p40"/>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C2E9F0"/>
            </a:gs>
            <a:gs pos="62000">
              <a:srgbClr val="85A9B0"/>
            </a:gs>
            <a:gs pos="100000">
              <a:srgbClr val="71969F"/>
            </a:gs>
          </a:gsLst>
          <a:lin ang="5400000" scaled="0"/>
        </a:gradFill>
        <a:effectLst/>
      </p:bgPr>
    </p:bg>
    <p:spTree>
      <p:nvGrpSpPr>
        <p:cNvPr id="1" name="Shape 9"/>
        <p:cNvGrpSpPr/>
        <p:nvPr/>
      </p:nvGrpSpPr>
      <p:grpSpPr>
        <a:xfrm>
          <a:off x="0" y="0"/>
          <a:ext cx="0" cy="0"/>
          <a:chOff x="0" y="0"/>
          <a:chExt cx="0" cy="0"/>
        </a:xfrm>
      </p:grpSpPr>
      <p:grpSp>
        <p:nvGrpSpPr>
          <p:cNvPr id="10" name="Google Shape;10;p31"/>
          <p:cNvGrpSpPr/>
          <p:nvPr/>
        </p:nvGrpSpPr>
        <p:grpSpPr>
          <a:xfrm>
            <a:off x="-567355" y="0"/>
            <a:ext cx="10458653" cy="7117071"/>
            <a:chOff x="-644959" y="0"/>
            <a:chExt cx="10458653" cy="7117071"/>
          </a:xfrm>
        </p:grpSpPr>
        <p:grpSp>
          <p:nvGrpSpPr>
            <p:cNvPr id="11" name="Google Shape;11;p31"/>
            <p:cNvGrpSpPr/>
            <p:nvPr/>
          </p:nvGrpSpPr>
          <p:grpSpPr>
            <a:xfrm>
              <a:off x="0" y="0"/>
              <a:ext cx="9144000" cy="6858000"/>
              <a:chOff x="0" y="0"/>
              <a:chExt cx="9144000" cy="6858000"/>
            </a:xfrm>
          </p:grpSpPr>
          <p:grpSp>
            <p:nvGrpSpPr>
              <p:cNvPr id="12" name="Google Shape;12;p31"/>
              <p:cNvGrpSpPr/>
              <p:nvPr/>
            </p:nvGrpSpPr>
            <p:grpSpPr>
              <a:xfrm>
                <a:off x="0" y="0"/>
                <a:ext cx="2514600" cy="6858000"/>
                <a:chOff x="0" y="0"/>
                <a:chExt cx="2514600" cy="6858000"/>
              </a:xfrm>
            </p:grpSpPr>
            <p:sp>
              <p:nvSpPr>
                <p:cNvPr id="13" name="Google Shape;13;p31"/>
                <p:cNvSpPr/>
                <p:nvPr/>
              </p:nvSpPr>
              <p:spPr>
                <a:xfrm>
                  <a:off x="914400" y="0"/>
                  <a:ext cx="1600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4" name="Google Shape;14;p31"/>
                <p:cNvSpPr/>
                <p:nvPr/>
              </p:nvSpPr>
              <p:spPr>
                <a:xfrm>
                  <a:off x="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5" name="Google Shape;15;p31"/>
                <p:cNvSpPr/>
                <p:nvPr/>
              </p:nvSpPr>
              <p:spPr>
                <a:xfrm>
                  <a:off x="2286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grpSp>
            <p:nvGrpSpPr>
              <p:cNvPr id="16" name="Google Shape;16;p31"/>
              <p:cNvGrpSpPr/>
              <p:nvPr/>
            </p:nvGrpSpPr>
            <p:grpSpPr>
              <a:xfrm>
                <a:off x="422910" y="0"/>
                <a:ext cx="2514600" cy="6858000"/>
                <a:chOff x="0" y="0"/>
                <a:chExt cx="2514600" cy="6858000"/>
              </a:xfrm>
            </p:grpSpPr>
            <p:sp>
              <p:nvSpPr>
                <p:cNvPr id="17" name="Google Shape;17;p31"/>
                <p:cNvSpPr/>
                <p:nvPr/>
              </p:nvSpPr>
              <p:spPr>
                <a:xfrm>
                  <a:off x="914400" y="0"/>
                  <a:ext cx="1600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8" name="Google Shape;18;p31"/>
                <p:cNvSpPr/>
                <p:nvPr/>
              </p:nvSpPr>
              <p:spPr>
                <a:xfrm>
                  <a:off x="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9" name="Google Shape;19;p31"/>
                <p:cNvSpPr/>
                <p:nvPr/>
              </p:nvSpPr>
              <p:spPr>
                <a:xfrm>
                  <a:off x="2286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grpSp>
            <p:nvGrpSpPr>
              <p:cNvPr id="20" name="Google Shape;20;p31"/>
              <p:cNvGrpSpPr/>
              <p:nvPr/>
            </p:nvGrpSpPr>
            <p:grpSpPr>
              <a:xfrm rot="10800000">
                <a:off x="6629400" y="0"/>
                <a:ext cx="2514600" cy="6858000"/>
                <a:chOff x="0" y="0"/>
                <a:chExt cx="2514600" cy="6858000"/>
              </a:xfrm>
            </p:grpSpPr>
            <p:sp>
              <p:nvSpPr>
                <p:cNvPr id="21" name="Google Shape;21;p31"/>
                <p:cNvSpPr/>
                <p:nvPr/>
              </p:nvSpPr>
              <p:spPr>
                <a:xfrm>
                  <a:off x="914400" y="0"/>
                  <a:ext cx="1600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2" name="Google Shape;22;p31"/>
                <p:cNvSpPr/>
                <p:nvPr/>
              </p:nvSpPr>
              <p:spPr>
                <a:xfrm>
                  <a:off x="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3" name="Google Shape;23;p31"/>
                <p:cNvSpPr/>
                <p:nvPr/>
              </p:nvSpPr>
              <p:spPr>
                <a:xfrm>
                  <a:off x="2286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sp>
            <p:nvSpPr>
              <p:cNvPr id="24" name="Google Shape;24;p31"/>
              <p:cNvSpPr/>
              <p:nvPr/>
            </p:nvSpPr>
            <p:spPr>
              <a:xfrm>
                <a:off x="3810000" y="0"/>
                <a:ext cx="28194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5" name="Google Shape;25;p31"/>
              <p:cNvSpPr/>
              <p:nvPr/>
            </p:nvSpPr>
            <p:spPr>
              <a:xfrm>
                <a:off x="2895600" y="0"/>
                <a:ext cx="4572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6" name="Google Shape;26;p31"/>
              <p:cNvSpPr/>
              <p:nvPr/>
            </p:nvSpPr>
            <p:spPr>
              <a:xfrm>
                <a:off x="3124200" y="0"/>
                <a:ext cx="762000" cy="6858000"/>
              </a:xfrm>
              <a:prstGeom prst="rect">
                <a:avLst/>
              </a:prstGeom>
              <a:solidFill>
                <a:schemeClr val="lt1">
                  <a:alpha val="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sp>
          <p:nvSpPr>
            <p:cNvPr id="27" name="Google Shape;27;p31"/>
            <p:cNvSpPr/>
            <p:nvPr/>
          </p:nvSpPr>
          <p:spPr>
            <a:xfrm>
              <a:off x="-11875" y="5035138"/>
              <a:ext cx="9144000" cy="1175655"/>
            </a:xfrm>
            <a:custGeom>
              <a:avLst/>
              <a:gdLst/>
              <a:ahLst/>
              <a:cxnLst/>
              <a:rect l="l" t="t" r="r" b="b"/>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28" name="Google Shape;28;p31"/>
            <p:cNvSpPr/>
            <p:nvPr/>
          </p:nvSpPr>
          <p:spPr>
            <a:xfrm>
              <a:off x="-11875" y="3467595"/>
              <a:ext cx="9144000" cy="890650"/>
            </a:xfrm>
            <a:custGeom>
              <a:avLst/>
              <a:gdLst/>
              <a:ahLst/>
              <a:cxnLst/>
              <a:rect l="l" t="t" r="r" b="b"/>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29" name="Google Shape;29;p31"/>
            <p:cNvSpPr/>
            <p:nvPr/>
          </p:nvSpPr>
          <p:spPr>
            <a:xfrm>
              <a:off x="-23751" y="5640779"/>
              <a:ext cx="3004457" cy="1211283"/>
            </a:xfrm>
            <a:custGeom>
              <a:avLst/>
              <a:gdLst/>
              <a:ahLst/>
              <a:cxnLst/>
              <a:rect l="l" t="t" r="r" b="b"/>
              <a:pathLst>
                <a:path w="3004457" h="1211283" extrusionOk="0">
                  <a:moveTo>
                    <a:pt x="0" y="0"/>
                  </a:moveTo>
                  <a:cubicBezTo>
                    <a:pt x="1103415" y="501732"/>
                    <a:pt x="2206831" y="1003465"/>
                    <a:pt x="3004457" y="1211283"/>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30" name="Google Shape;30;p31"/>
            <p:cNvSpPr/>
            <p:nvPr/>
          </p:nvSpPr>
          <p:spPr>
            <a:xfrm>
              <a:off x="-11875" y="5284519"/>
              <a:ext cx="9144000" cy="1478478"/>
            </a:xfrm>
            <a:custGeom>
              <a:avLst/>
              <a:gdLst/>
              <a:ahLst/>
              <a:cxnLst/>
              <a:rect l="l" t="t" r="r" b="b"/>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31" name="Google Shape;31;p31"/>
            <p:cNvSpPr/>
            <p:nvPr/>
          </p:nvSpPr>
          <p:spPr>
            <a:xfrm>
              <a:off x="2137558" y="5132120"/>
              <a:ext cx="6982691" cy="1719942"/>
            </a:xfrm>
            <a:custGeom>
              <a:avLst/>
              <a:gdLst/>
              <a:ahLst/>
              <a:cxnLst/>
              <a:rect l="l" t="t" r="r" b="b"/>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9525" cap="flat" cmpd="sng">
              <a:solidFill>
                <a:schemeClr val="lt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entury Gothic"/>
                <a:ea typeface="Century Gothic"/>
                <a:cs typeface="Century Gothic"/>
                <a:sym typeface="Century Gothic"/>
              </a:endParaRPr>
            </a:p>
          </p:txBody>
        </p:sp>
        <p:sp>
          <p:nvSpPr>
            <p:cNvPr id="32" name="Google Shape;32;p31"/>
            <p:cNvSpPr/>
            <p:nvPr/>
          </p:nvSpPr>
          <p:spPr>
            <a:xfrm rot="1800000">
              <a:off x="2996165" y="2859252"/>
              <a:ext cx="1601400" cy="1388236"/>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33" name="Google Shape;33;p31"/>
            <p:cNvSpPr/>
            <p:nvPr/>
          </p:nvSpPr>
          <p:spPr>
            <a:xfrm rot="1800000">
              <a:off x="3720065" y="4126078"/>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34" name="Google Shape;34;p31"/>
            <p:cNvSpPr/>
            <p:nvPr/>
          </p:nvSpPr>
          <p:spPr>
            <a:xfrm rot="1800000">
              <a:off x="3729591" y="1592427"/>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35" name="Google Shape;35;p31"/>
            <p:cNvSpPr/>
            <p:nvPr/>
          </p:nvSpPr>
          <p:spPr>
            <a:xfrm rot="1800000">
              <a:off x="2977115" y="325603"/>
              <a:ext cx="1601400" cy="1388236"/>
            </a:xfrm>
            <a:prstGeom prst="hexagon">
              <a:avLst>
                <a:gd name="adj" fmla="val 28544"/>
                <a:gd name="vf" fmla="val 115470"/>
              </a:avLst>
            </a:prstGeom>
            <a:solidFill>
              <a:schemeClr val="lt1">
                <a:alpha val="3921"/>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36" name="Google Shape;36;p31"/>
            <p:cNvSpPr/>
            <p:nvPr/>
          </p:nvSpPr>
          <p:spPr>
            <a:xfrm rot="1800000">
              <a:off x="4463014" y="5383378"/>
              <a:ext cx="1601400" cy="1388236"/>
            </a:xfrm>
            <a:prstGeom prst="hexagon">
              <a:avLst>
                <a:gd name="adj" fmla="val 28544"/>
                <a:gd name="vf" fmla="val 115470"/>
              </a:avLst>
            </a:prstGeom>
            <a:solidFill>
              <a:schemeClr val="lt1">
                <a:alpha val="5882"/>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37" name="Google Shape;37;p31"/>
            <p:cNvSpPr/>
            <p:nvPr/>
          </p:nvSpPr>
          <p:spPr>
            <a:xfrm rot="1800000">
              <a:off x="-382404" y="4201528"/>
              <a:ext cx="1261499" cy="1388236"/>
            </a:xfrm>
            <a:custGeom>
              <a:avLst/>
              <a:gdLst/>
              <a:ahLst/>
              <a:cxnLst/>
              <a:rect l="l" t="t" r="r" b="b"/>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38" name="Google Shape;38;p31"/>
            <p:cNvSpPr/>
            <p:nvPr/>
          </p:nvSpPr>
          <p:spPr>
            <a:xfrm rot="1800000">
              <a:off x="24365" y="5402429"/>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39" name="Google Shape;39;p31"/>
            <p:cNvSpPr/>
            <p:nvPr/>
          </p:nvSpPr>
          <p:spPr>
            <a:xfrm rot="1800000">
              <a:off x="52941" y="2849728"/>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40" name="Google Shape;40;p31"/>
            <p:cNvSpPr/>
            <p:nvPr/>
          </p:nvSpPr>
          <p:spPr>
            <a:xfrm rot="1800000">
              <a:off x="776840" y="4126077"/>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41" name="Google Shape;41;p31"/>
            <p:cNvSpPr/>
            <p:nvPr/>
          </p:nvSpPr>
          <p:spPr>
            <a:xfrm rot="1800000">
              <a:off x="1510265" y="5411953"/>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42" name="Google Shape;42;p31"/>
            <p:cNvSpPr/>
            <p:nvPr/>
          </p:nvSpPr>
          <p:spPr>
            <a:xfrm rot="1800000">
              <a:off x="1529316" y="2859252"/>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43" name="Google Shape;43;p31"/>
            <p:cNvSpPr/>
            <p:nvPr/>
          </p:nvSpPr>
          <p:spPr>
            <a:xfrm rot="1800000">
              <a:off x="795890" y="1563853"/>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44" name="Google Shape;44;p31"/>
            <p:cNvSpPr/>
            <p:nvPr/>
          </p:nvSpPr>
          <p:spPr>
            <a:xfrm rot="1800000">
              <a:off x="6806166" y="4145128"/>
              <a:ext cx="1601400" cy="1388236"/>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45" name="Google Shape;45;p31"/>
            <p:cNvSpPr/>
            <p:nvPr/>
          </p:nvSpPr>
          <p:spPr>
            <a:xfrm rot="1800000">
              <a:off x="7549116" y="5421479"/>
              <a:ext cx="1601400" cy="1388236"/>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46" name="Google Shape;46;p31"/>
            <p:cNvSpPr/>
            <p:nvPr/>
          </p:nvSpPr>
          <p:spPr>
            <a:xfrm rot="1800000">
              <a:off x="7549117" y="2868778"/>
              <a:ext cx="1601400" cy="1388236"/>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47" name="Google Shape;47;p31"/>
            <p:cNvSpPr/>
            <p:nvPr/>
          </p:nvSpPr>
          <p:spPr>
            <a:xfrm rot="1800000">
              <a:off x="8306521" y="4055629"/>
              <a:ext cx="1243407" cy="1388236"/>
            </a:xfrm>
            <a:custGeom>
              <a:avLst/>
              <a:gdLst/>
              <a:ahLst/>
              <a:cxnLst/>
              <a:rect l="l" t="t" r="r" b="b"/>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48" name="Google Shape;48;p31"/>
            <p:cNvSpPr/>
            <p:nvPr/>
          </p:nvSpPr>
          <p:spPr>
            <a:xfrm rot="1800000">
              <a:off x="8306771" y="1511524"/>
              <a:ext cx="1241871" cy="1388822"/>
            </a:xfrm>
            <a:custGeom>
              <a:avLst/>
              <a:gdLst/>
              <a:ahLst/>
              <a:cxnLst/>
              <a:rect l="l" t="t" r="r" b="b"/>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w="12700" cap="flat" cmpd="sng">
              <a:solidFill>
                <a:schemeClr val="lt1">
                  <a:alpha val="11764"/>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grpSp>
      <p:sp>
        <p:nvSpPr>
          <p:cNvPr id="49" name="Google Shape;49;p31"/>
          <p:cNvSpPr/>
          <p:nvPr/>
        </p:nvSpPr>
        <p:spPr>
          <a:xfrm>
            <a:off x="457200" y="333487"/>
            <a:ext cx="8229600" cy="6185647"/>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50" name="Google Shape;50;p31"/>
          <p:cNvSpPr/>
          <p:nvPr/>
        </p:nvSpPr>
        <p:spPr>
          <a:xfrm>
            <a:off x="4561242" y="-21511"/>
            <a:ext cx="3679116" cy="699244"/>
          </a:xfrm>
          <a:prstGeom prst="rect">
            <a:avLst/>
          </a:prstGeom>
          <a:solidFill>
            <a:srgbClr val="F5F5F5"/>
          </a:solidFill>
          <a:ln w="15875" cap="flat" cmpd="sng">
            <a:solidFill>
              <a:srgbClr val="21B2C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51" name="Google Shape;51;p31"/>
          <p:cNvSpPr/>
          <p:nvPr/>
        </p:nvSpPr>
        <p:spPr>
          <a:xfrm>
            <a:off x="4649096" y="-21510"/>
            <a:ext cx="3505200" cy="62393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52" name="Google Shape;52;p31"/>
          <p:cNvSpPr txBox="1">
            <a:spLocks noGrp="1"/>
          </p:cNvSpPr>
          <p:nvPr>
            <p:ph type="title"/>
          </p:nvPr>
        </p:nvSpPr>
        <p:spPr>
          <a:xfrm>
            <a:off x="1043490" y="1027664"/>
            <a:ext cx="7024744" cy="1143000"/>
          </a:xfrm>
          <a:prstGeom prst="rect">
            <a:avLst/>
          </a:prstGeom>
          <a:noFill/>
          <a:ln>
            <a:noFill/>
          </a:ln>
        </p:spPr>
        <p:txBody>
          <a:bodyPr spcFirstLastPara="1" wrap="square" lIns="91425" tIns="45700" rIns="91425" bIns="45700" anchor="b" anchorCtr="0">
            <a:normAutofit/>
          </a:bodyPr>
          <a:lstStyle>
            <a:lvl1pPr marR="0" lvl="0" algn="l" rtl="0">
              <a:spcBef>
                <a:spcPts val="0"/>
              </a:spcBef>
              <a:spcAft>
                <a:spcPts val="0"/>
              </a:spcAft>
              <a:buClr>
                <a:schemeClr val="accent1"/>
              </a:buClr>
              <a:buSzPts val="4000"/>
              <a:buFont typeface="Century Gothic"/>
              <a:buNone/>
              <a:defRPr sz="4000" b="0" i="0" u="none" strike="noStrike" cap="none">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53" name="Google Shape;53;p31"/>
          <p:cNvSpPr txBox="1">
            <a:spLocks noGrp="1"/>
          </p:cNvSpPr>
          <p:nvPr>
            <p:ph type="body" idx="1"/>
          </p:nvPr>
        </p:nvSpPr>
        <p:spPr>
          <a:xfrm>
            <a:off x="1043492" y="2323652"/>
            <a:ext cx="6777317" cy="3508977"/>
          </a:xfrm>
          <a:prstGeom prst="rect">
            <a:avLst/>
          </a:prstGeom>
          <a:noFill/>
          <a:ln>
            <a:noFill/>
          </a:ln>
        </p:spPr>
        <p:txBody>
          <a:bodyPr spcFirstLastPara="1" wrap="square" lIns="91425" tIns="45700" rIns="91425" bIns="45700" anchor="t" anchorCtr="0">
            <a:normAutofit/>
          </a:bodyPr>
          <a:lstStyle>
            <a:lvl1pPr marL="457200" marR="0" lvl="0" indent="-344424" algn="l" rtl="0">
              <a:spcBef>
                <a:spcPts val="480"/>
              </a:spcBef>
              <a:spcAft>
                <a:spcPts val="0"/>
              </a:spcAft>
              <a:buClr>
                <a:schemeClr val="accent1"/>
              </a:buClr>
              <a:buSzPts val="1824"/>
              <a:buFont typeface="Noto Sans Symbols"/>
              <a:buChar char="🞇"/>
              <a:defRPr sz="2400" b="0" i="0" u="none" strike="noStrike" cap="none">
                <a:solidFill>
                  <a:schemeClr val="dk2"/>
                </a:solidFill>
                <a:latin typeface="Century Gothic"/>
                <a:ea typeface="Century Gothic"/>
                <a:cs typeface="Century Gothic"/>
                <a:sym typeface="Century Gothic"/>
              </a:defRPr>
            </a:lvl1pPr>
            <a:lvl2pPr marL="914400" marR="0" lvl="1" indent="-334772" algn="l" rtl="0">
              <a:spcBef>
                <a:spcPts val="440"/>
              </a:spcBef>
              <a:spcAft>
                <a:spcPts val="0"/>
              </a:spcAft>
              <a:buClr>
                <a:schemeClr val="accent1"/>
              </a:buClr>
              <a:buSzPts val="1672"/>
              <a:buFont typeface="Noto Sans Symbols"/>
              <a:buChar char="🞇"/>
              <a:defRPr sz="2200" b="0" i="0" u="none" strike="noStrike" cap="none">
                <a:solidFill>
                  <a:schemeClr val="dk2"/>
                </a:solidFill>
                <a:latin typeface="Century Gothic"/>
                <a:ea typeface="Century Gothic"/>
                <a:cs typeface="Century Gothic"/>
                <a:sym typeface="Century Gothic"/>
              </a:defRPr>
            </a:lvl2pPr>
            <a:lvl3pPr marL="1371600" marR="0" lvl="2" indent="-325119" algn="l" rtl="0">
              <a:spcBef>
                <a:spcPts val="400"/>
              </a:spcBef>
              <a:spcAft>
                <a:spcPts val="0"/>
              </a:spcAft>
              <a:buClr>
                <a:schemeClr val="accent1"/>
              </a:buClr>
              <a:buSzPts val="1520"/>
              <a:buFont typeface="Noto Sans Symbols"/>
              <a:buChar char="🞇"/>
              <a:defRPr sz="2000" b="0" i="0" u="none" strike="noStrike" cap="none">
                <a:solidFill>
                  <a:schemeClr val="dk2"/>
                </a:solidFill>
                <a:latin typeface="Century Gothic"/>
                <a:ea typeface="Century Gothic"/>
                <a:cs typeface="Century Gothic"/>
                <a:sym typeface="Century Gothic"/>
              </a:defRPr>
            </a:lvl3pPr>
            <a:lvl4pPr marL="1828800" marR="0" lvl="3" indent="-315467" algn="l" rtl="0">
              <a:spcBef>
                <a:spcPts val="360"/>
              </a:spcBef>
              <a:spcAft>
                <a:spcPts val="0"/>
              </a:spcAft>
              <a:buClr>
                <a:schemeClr val="accent1"/>
              </a:buClr>
              <a:buSzPts val="1368"/>
              <a:buFont typeface="Noto Sans Symbols"/>
              <a:buChar char="🞇"/>
              <a:defRPr sz="1800" b="0" i="0" u="none" strike="noStrike" cap="none">
                <a:solidFill>
                  <a:schemeClr val="dk2"/>
                </a:solidFill>
                <a:latin typeface="Century Gothic"/>
                <a:ea typeface="Century Gothic"/>
                <a:cs typeface="Century Gothic"/>
                <a:sym typeface="Century Gothic"/>
              </a:defRPr>
            </a:lvl4pPr>
            <a:lvl5pPr marL="2286000" marR="0" lvl="4" indent="-305816" algn="l" rtl="0">
              <a:spcBef>
                <a:spcPts val="320"/>
              </a:spcBef>
              <a:spcAft>
                <a:spcPts val="0"/>
              </a:spcAft>
              <a:buClr>
                <a:schemeClr val="accent1"/>
              </a:buClr>
              <a:buSzPts val="1216"/>
              <a:buFont typeface="Noto Sans Symbols"/>
              <a:buChar char="🞇"/>
              <a:defRPr sz="1600" b="0" i="0" u="none" strike="noStrike" cap="none">
                <a:solidFill>
                  <a:schemeClr val="dk2"/>
                </a:solidFill>
                <a:latin typeface="Century Gothic"/>
                <a:ea typeface="Century Gothic"/>
                <a:cs typeface="Century Gothic"/>
                <a:sym typeface="Century Gothic"/>
              </a:defRPr>
            </a:lvl5pPr>
            <a:lvl6pPr marL="2743200" marR="0" lvl="5"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6pPr>
            <a:lvl7pPr marL="3200400" marR="0" lvl="6"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7pPr>
            <a:lvl8pPr marL="3657600" marR="0" lvl="7"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8pPr>
            <a:lvl9pPr marL="4114800" marR="0" lvl="8"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9pPr>
          </a:lstStyle>
          <a:p>
            <a:endParaRPr/>
          </a:p>
        </p:txBody>
      </p:sp>
      <p:sp>
        <p:nvSpPr>
          <p:cNvPr id="54" name="Google Shape;54;p31"/>
          <p:cNvSpPr txBox="1">
            <a:spLocks noGrp="1"/>
          </p:cNvSpPr>
          <p:nvPr>
            <p:ph type="dt" idx="10"/>
          </p:nvPr>
        </p:nvSpPr>
        <p:spPr>
          <a:xfrm>
            <a:off x="5997388" y="224492"/>
            <a:ext cx="21336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200" b="0" i="0" u="none" strike="noStrike" cap="none">
                <a:solidFill>
                  <a:srgbClr val="FEFEFE"/>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55" name="Google Shape;55;p31"/>
          <p:cNvSpPr txBox="1">
            <a:spLocks noGrp="1"/>
          </p:cNvSpPr>
          <p:nvPr>
            <p:ph type="ftr" idx="11"/>
          </p:nvPr>
        </p:nvSpPr>
        <p:spPr>
          <a:xfrm>
            <a:off x="4641448" y="5852160"/>
            <a:ext cx="3502152"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200" b="0" i="0" u="none" strike="noStrike" cap="none">
                <a:solidFill>
                  <a:schemeClr val="accen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56" name="Google Shape;56;p31"/>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200" b="0" i="0" u="none" strike="noStrike" cap="none">
                <a:solidFill>
                  <a:srgbClr val="FEFEFE"/>
                </a:solidFill>
                <a:latin typeface="Century Gothic"/>
                <a:ea typeface="Century Gothic"/>
                <a:cs typeface="Century Gothic"/>
                <a:sym typeface="Century Gothic"/>
              </a:defRPr>
            </a:lvl1pPr>
            <a:lvl2pPr marL="0" marR="0" lvl="1" indent="0" algn="l" rtl="0">
              <a:spcBef>
                <a:spcPts val="0"/>
              </a:spcBef>
              <a:buNone/>
              <a:defRPr sz="1200" b="0" i="0" u="none" strike="noStrike" cap="none">
                <a:solidFill>
                  <a:srgbClr val="FEFEFE"/>
                </a:solidFill>
                <a:latin typeface="Century Gothic"/>
                <a:ea typeface="Century Gothic"/>
                <a:cs typeface="Century Gothic"/>
                <a:sym typeface="Century Gothic"/>
              </a:defRPr>
            </a:lvl2pPr>
            <a:lvl3pPr marL="0" marR="0" lvl="2" indent="0" algn="l" rtl="0">
              <a:spcBef>
                <a:spcPts val="0"/>
              </a:spcBef>
              <a:buNone/>
              <a:defRPr sz="1200" b="0" i="0" u="none" strike="noStrike" cap="none">
                <a:solidFill>
                  <a:srgbClr val="FEFEFE"/>
                </a:solidFill>
                <a:latin typeface="Century Gothic"/>
                <a:ea typeface="Century Gothic"/>
                <a:cs typeface="Century Gothic"/>
                <a:sym typeface="Century Gothic"/>
              </a:defRPr>
            </a:lvl3pPr>
            <a:lvl4pPr marL="0" marR="0" lvl="3" indent="0" algn="l" rtl="0">
              <a:spcBef>
                <a:spcPts val="0"/>
              </a:spcBef>
              <a:buNone/>
              <a:defRPr sz="1200" b="0" i="0" u="none" strike="noStrike" cap="none">
                <a:solidFill>
                  <a:srgbClr val="FEFEFE"/>
                </a:solidFill>
                <a:latin typeface="Century Gothic"/>
                <a:ea typeface="Century Gothic"/>
                <a:cs typeface="Century Gothic"/>
                <a:sym typeface="Century Gothic"/>
              </a:defRPr>
            </a:lvl4pPr>
            <a:lvl5pPr marL="0" marR="0" lvl="4" indent="0" algn="l" rtl="0">
              <a:spcBef>
                <a:spcPts val="0"/>
              </a:spcBef>
              <a:buNone/>
              <a:defRPr sz="1200" b="0" i="0" u="none" strike="noStrike" cap="none">
                <a:solidFill>
                  <a:srgbClr val="FEFEFE"/>
                </a:solidFill>
                <a:latin typeface="Century Gothic"/>
                <a:ea typeface="Century Gothic"/>
                <a:cs typeface="Century Gothic"/>
                <a:sym typeface="Century Gothic"/>
              </a:defRPr>
            </a:lvl5pPr>
            <a:lvl6pPr marL="0" marR="0" lvl="5" indent="0" algn="l" rtl="0">
              <a:spcBef>
                <a:spcPts val="0"/>
              </a:spcBef>
              <a:buNone/>
              <a:defRPr sz="1200" b="0" i="0" u="none" strike="noStrike" cap="none">
                <a:solidFill>
                  <a:srgbClr val="FEFEFE"/>
                </a:solidFill>
                <a:latin typeface="Century Gothic"/>
                <a:ea typeface="Century Gothic"/>
                <a:cs typeface="Century Gothic"/>
                <a:sym typeface="Century Gothic"/>
              </a:defRPr>
            </a:lvl6pPr>
            <a:lvl7pPr marL="0" marR="0" lvl="6" indent="0" algn="l" rtl="0">
              <a:spcBef>
                <a:spcPts val="0"/>
              </a:spcBef>
              <a:buNone/>
              <a:defRPr sz="1200" b="0" i="0" u="none" strike="noStrike" cap="none">
                <a:solidFill>
                  <a:srgbClr val="FEFEFE"/>
                </a:solidFill>
                <a:latin typeface="Century Gothic"/>
                <a:ea typeface="Century Gothic"/>
                <a:cs typeface="Century Gothic"/>
                <a:sym typeface="Century Gothic"/>
              </a:defRPr>
            </a:lvl7pPr>
            <a:lvl8pPr marL="0" marR="0" lvl="7" indent="0" algn="l" rtl="0">
              <a:spcBef>
                <a:spcPts val="0"/>
              </a:spcBef>
              <a:buNone/>
              <a:defRPr sz="1200" b="0" i="0" u="none" strike="noStrike" cap="none">
                <a:solidFill>
                  <a:srgbClr val="FEFEFE"/>
                </a:solidFill>
                <a:latin typeface="Century Gothic"/>
                <a:ea typeface="Century Gothic"/>
                <a:cs typeface="Century Gothic"/>
                <a:sym typeface="Century Gothic"/>
              </a:defRPr>
            </a:lvl8pPr>
            <a:lvl9pPr marL="0" marR="0" lvl="8" indent="0" algn="l" rtl="0">
              <a:spcBef>
                <a:spcPts val="0"/>
              </a:spcBef>
              <a:buNone/>
              <a:defRPr sz="1200" b="0" i="0" u="none" strike="noStrike" cap="none">
                <a:solidFill>
                  <a:srgbClr val="FEFEFE"/>
                </a:solidFill>
                <a:latin typeface="Century Gothic"/>
                <a:ea typeface="Century Gothic"/>
                <a:cs typeface="Century Gothic"/>
                <a:sym typeface="Century Gothic"/>
              </a:defRPr>
            </a:lvl9pPr>
          </a:lstStyle>
          <a:p>
            <a:pPr marL="0" lvl="0" indent="0" algn="l"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schooladmissions@lambeth.gov.u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lambeth.gov.uk/schools-and-education/school-admissions-and-appeals/secondary-school-admissions/how-offers-were-made-lambeth-secondary-schools-national-offer-day-1-march-202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kingsdalefoundationschool.org.uk/admissions/school-admission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lambeth.gov.uk/schools-and-education/school-admissions-and-appeals/secondary-school-admissions/apply-secondary-school-place-2023-24/supplementary-information-forms-sifs"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gl-assessment.co.uk/"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11plus.gl-assessment.co.uk/free-materials/"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wandsworth.gov.uk/about-the-year-6-test/"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lambeth.gov.uk/eadmissions"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wandsworth.gov.uk/schools-and-admissions/admissions/secondary-school-admission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www.southwark.gov.uk/schools-and-education/school-admissions/secondary-admissions/applying-for-a-secondary-school-place" TargetMode="External"/><Relationship Id="rId5" Type="http://schemas.openxmlformats.org/officeDocument/2006/relationships/hyperlink" Target="https://www.merton.gov.uk/education-and-learning/schools/admissions/secondary" TargetMode="External"/><Relationship Id="rId4" Type="http://schemas.openxmlformats.org/officeDocument/2006/relationships/hyperlink" Target="https://www.croydon.gov.uk/schools-and-education/schools/school-admission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lambeth.gov.uk/schools-and-education/school-admissions-and-appeals/secondary-school-admissions/apply-secondary-school-place-2023-24/how-apply-school-place-before-deadline-31-october-2023"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lambeth.gov.uk/about-council/contact-us/customer-service-centre-face-face-support-service"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lambeth.gov.uk/schools-and-education/school-admissions-and-appeals/proof-address-and-date-birth-documents-school-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1"/>
          <p:cNvSpPr txBox="1">
            <a:spLocks noGrp="1"/>
          </p:cNvSpPr>
          <p:nvPr>
            <p:ph type="ctrTitle"/>
          </p:nvPr>
        </p:nvSpPr>
        <p:spPr>
          <a:xfrm>
            <a:off x="4733365" y="2276872"/>
            <a:ext cx="3313355" cy="2376264"/>
          </a:xfrm>
          <a:prstGeom prst="rect">
            <a:avLst/>
          </a:prstGeom>
          <a:noFill/>
          <a:ln>
            <a:noFill/>
          </a:ln>
        </p:spPr>
        <p:txBody>
          <a:bodyPr spcFirstLastPara="1" wrap="square" lIns="91425" tIns="45700" rIns="91425" bIns="45700" anchor="b" anchorCtr="0">
            <a:normAutofit fontScale="90000"/>
          </a:bodyPr>
          <a:lstStyle/>
          <a:p>
            <a:pPr marL="0" lvl="0" indent="0" algn="l" rtl="0">
              <a:spcBef>
                <a:spcPts val="0"/>
              </a:spcBef>
              <a:spcAft>
                <a:spcPts val="0"/>
              </a:spcAft>
              <a:buClr>
                <a:schemeClr val="accent1"/>
              </a:buClr>
              <a:buSzPct val="100000"/>
              <a:buFont typeface="Century Gothic"/>
              <a:buNone/>
            </a:pPr>
            <a:r>
              <a:rPr lang="en-GB" b="1" smtClean="0"/>
              <a:t>TRANSFERRING </a:t>
            </a:r>
            <a:r>
              <a:rPr lang="en-GB" b="1" dirty="0"/>
              <a:t>FROM PRIMARY TO SECONDARY SCHOOL</a:t>
            </a:r>
            <a:endParaRPr b="1" dirty="0"/>
          </a:p>
        </p:txBody>
      </p:sp>
      <p:sp>
        <p:nvSpPr>
          <p:cNvPr id="261" name="Google Shape;261;p1"/>
          <p:cNvSpPr txBox="1">
            <a:spLocks noGrp="1"/>
          </p:cNvSpPr>
          <p:nvPr>
            <p:ph type="subTitle" idx="1"/>
          </p:nvPr>
        </p:nvSpPr>
        <p:spPr>
          <a:xfrm>
            <a:off x="4733365" y="4581128"/>
            <a:ext cx="3309803" cy="136815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368"/>
              <a:buNone/>
            </a:pPr>
            <a:endParaRPr dirty="0"/>
          </a:p>
          <a:p>
            <a:pPr marL="0" lvl="0" indent="0" algn="l" rtl="0">
              <a:spcBef>
                <a:spcPts val="360"/>
              </a:spcBef>
              <a:spcAft>
                <a:spcPts val="0"/>
              </a:spcAft>
              <a:buSzPts val="1368"/>
              <a:buNone/>
            </a:pPr>
            <a:r>
              <a:rPr lang="en-GB" dirty="0"/>
              <a:t>September </a:t>
            </a:r>
            <a:r>
              <a:rPr lang="en-GB" dirty="0" smtClean="0"/>
              <a:t>2023</a:t>
            </a:r>
            <a:endParaRPr dirty="0"/>
          </a:p>
        </p:txBody>
      </p:sp>
      <p:sp>
        <p:nvSpPr>
          <p:cNvPr id="262" name="Google Shape;262;p1"/>
          <p:cNvSpPr txBox="1">
            <a:spLocks noGrp="1"/>
          </p:cNvSpPr>
          <p:nvPr>
            <p:ph type="sldNum" idx="12"/>
          </p:nvPr>
        </p:nvSpPr>
        <p:spPr>
          <a:xfrm flipV="1">
            <a:off x="4649096" y="6085091"/>
            <a:ext cx="84269" cy="101024"/>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10"/>
          <p:cNvSpPr txBox="1">
            <a:spLocks noGrp="1"/>
          </p:cNvSpPr>
          <p:nvPr>
            <p:ph type="title"/>
          </p:nvPr>
        </p:nvSpPr>
        <p:spPr>
          <a:xfrm>
            <a:off x="827575" y="452749"/>
            <a:ext cx="7456800" cy="74789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2800"/>
              <a:buFont typeface="Century Gothic"/>
              <a:buNone/>
            </a:pP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2800" b="1" dirty="0" smtClean="0"/>
              <a:t>SENDING </a:t>
            </a:r>
            <a:r>
              <a:rPr lang="en-GB" sz="2800" b="1" dirty="0"/>
              <a:t>DOCUMENTS </a:t>
            </a:r>
            <a:endParaRPr sz="2800" b="1" dirty="0"/>
          </a:p>
        </p:txBody>
      </p:sp>
      <p:sp>
        <p:nvSpPr>
          <p:cNvPr id="328" name="Google Shape;328;p10"/>
          <p:cNvSpPr txBox="1">
            <a:spLocks noGrp="1"/>
          </p:cNvSpPr>
          <p:nvPr>
            <p:ph type="body" idx="1"/>
          </p:nvPr>
        </p:nvSpPr>
        <p:spPr>
          <a:xfrm>
            <a:off x="539550" y="972050"/>
            <a:ext cx="8136900" cy="5553300"/>
          </a:xfrm>
          <a:prstGeom prst="rect">
            <a:avLst/>
          </a:prstGeom>
          <a:noFill/>
          <a:ln>
            <a:noFill/>
          </a:ln>
        </p:spPr>
        <p:txBody>
          <a:bodyPr spcFirstLastPara="1" wrap="square" lIns="91425" tIns="45700" rIns="91425" bIns="45700" anchor="t" anchorCtr="0">
            <a:noAutofit/>
          </a:bodyPr>
          <a:lstStyle/>
          <a:p>
            <a:pPr marL="342900" lvl="0" indent="-274320" algn="l" rtl="0">
              <a:spcBef>
                <a:spcPts val="0"/>
              </a:spcBef>
              <a:spcAft>
                <a:spcPts val="0"/>
              </a:spcAft>
              <a:buSzPts val="1368"/>
              <a:buChar char="🞇"/>
            </a:pPr>
            <a:endParaRPr lang="en-GB" sz="1800" dirty="0" smtClean="0"/>
          </a:p>
          <a:p>
            <a:pPr marL="342900" lvl="0" indent="-274320" algn="l" rtl="0">
              <a:spcBef>
                <a:spcPts val="0"/>
              </a:spcBef>
              <a:spcAft>
                <a:spcPts val="0"/>
              </a:spcAft>
              <a:buSzPts val="1368"/>
              <a:buChar char="🞇"/>
            </a:pPr>
            <a:r>
              <a:rPr lang="en-GB" sz="1800" dirty="0" smtClean="0"/>
              <a:t>If </a:t>
            </a:r>
            <a:r>
              <a:rPr lang="en-GB" sz="1800" dirty="0"/>
              <a:t>you can’t send your documentation through  </a:t>
            </a:r>
            <a:r>
              <a:rPr lang="en-GB" sz="1800" dirty="0" err="1" smtClean="0"/>
              <a:t>eAdmissions</a:t>
            </a:r>
            <a:r>
              <a:rPr lang="en-GB" sz="1800" dirty="0" smtClean="0"/>
              <a:t> </a:t>
            </a:r>
            <a:r>
              <a:rPr lang="en-GB" sz="1800" dirty="0"/>
              <a:t>, you can send it by post or </a:t>
            </a:r>
            <a:r>
              <a:rPr lang="en-GB" sz="1800" dirty="0" smtClean="0"/>
              <a:t>email.</a:t>
            </a:r>
            <a:endParaRPr sz="1800" dirty="0"/>
          </a:p>
          <a:p>
            <a:pPr marL="342900" lvl="0" indent="0" algn="l" rtl="0">
              <a:spcBef>
                <a:spcPts val="0"/>
              </a:spcBef>
              <a:spcAft>
                <a:spcPts val="0"/>
              </a:spcAft>
              <a:buNone/>
            </a:pPr>
            <a:endParaRPr sz="1800" dirty="0"/>
          </a:p>
          <a:p>
            <a:pPr marL="342900" lvl="0" indent="-274320" algn="l" rtl="0">
              <a:spcBef>
                <a:spcPts val="0"/>
              </a:spcBef>
              <a:spcAft>
                <a:spcPts val="0"/>
              </a:spcAft>
              <a:buSzPts val="1368"/>
              <a:buChar char="🞇"/>
            </a:pPr>
            <a:r>
              <a:rPr lang="en-GB" sz="1800" dirty="0"/>
              <a:t>Please make sure posted documentation is sent to the Lambeth Admissions Team, and has your child’s name, date of birth, plus the online application reference number at the top of each copy.  Lambeth Admissions advise posting by recorded delivery</a:t>
            </a:r>
            <a:r>
              <a:rPr lang="en-GB" sz="1800" dirty="0" smtClean="0"/>
              <a:t>.</a:t>
            </a:r>
          </a:p>
          <a:p>
            <a:pPr marL="342900" lvl="0" indent="-274320" algn="l" rtl="0">
              <a:spcBef>
                <a:spcPts val="0"/>
              </a:spcBef>
              <a:spcAft>
                <a:spcPts val="0"/>
              </a:spcAft>
              <a:buSzPts val="1368"/>
              <a:buChar char="🞇"/>
            </a:pPr>
            <a:endParaRPr lang="en-GB" sz="1800" dirty="0" smtClean="0"/>
          </a:p>
          <a:p>
            <a:pPr marL="342900" lvl="0" indent="-274320">
              <a:spcBef>
                <a:spcPts val="0"/>
              </a:spcBef>
            </a:pPr>
            <a:r>
              <a:rPr lang="en-GB" sz="1800" b="1" dirty="0"/>
              <a:t>Lambeth School Admissions Team</a:t>
            </a:r>
            <a:br>
              <a:rPr lang="en-GB" sz="1800" b="1" dirty="0"/>
            </a:br>
            <a:r>
              <a:rPr lang="en-GB" sz="1800" b="1" dirty="0"/>
              <a:t>London Borough of Lambeth</a:t>
            </a:r>
            <a:br>
              <a:rPr lang="en-GB" sz="1800" b="1" dirty="0"/>
            </a:br>
            <a:r>
              <a:rPr lang="en-GB" sz="1800" b="1" dirty="0"/>
              <a:t>PO Box 734</a:t>
            </a:r>
            <a:br>
              <a:rPr lang="en-GB" sz="1800" b="1" dirty="0"/>
            </a:br>
            <a:r>
              <a:rPr lang="en-GB" sz="1800" b="1" dirty="0"/>
              <a:t>Winchester</a:t>
            </a:r>
            <a:br>
              <a:rPr lang="en-GB" sz="1800" b="1" dirty="0"/>
            </a:br>
            <a:r>
              <a:rPr lang="en-GB" sz="1800" b="1" dirty="0"/>
              <a:t>S023 5DG</a:t>
            </a:r>
            <a:endParaRPr sz="1800" b="1" dirty="0"/>
          </a:p>
          <a:p>
            <a:pPr marL="0" lvl="0" indent="0" algn="l" rtl="0">
              <a:spcBef>
                <a:spcPts val="0"/>
              </a:spcBef>
              <a:spcAft>
                <a:spcPts val="0"/>
              </a:spcAft>
              <a:buNone/>
            </a:pPr>
            <a:endParaRPr sz="1800" dirty="0"/>
          </a:p>
          <a:p>
            <a:pPr marL="0" lvl="0" indent="0" algn="l" rtl="0">
              <a:spcBef>
                <a:spcPts val="0"/>
              </a:spcBef>
              <a:spcAft>
                <a:spcPts val="0"/>
              </a:spcAft>
              <a:buNone/>
            </a:pPr>
            <a:r>
              <a:rPr lang="en-GB" sz="1800" dirty="0"/>
              <a:t>     If you wish to use email, the address </a:t>
            </a:r>
            <a:r>
              <a:rPr lang="en-GB" sz="1800" dirty="0" smtClean="0"/>
              <a:t>is</a:t>
            </a:r>
          </a:p>
          <a:p>
            <a:pPr marL="0" lvl="0" indent="0" algn="l" rtl="0">
              <a:spcBef>
                <a:spcPts val="0"/>
              </a:spcBef>
              <a:spcAft>
                <a:spcPts val="0"/>
              </a:spcAft>
              <a:buNone/>
            </a:pPr>
            <a:r>
              <a:rPr lang="en-GB" sz="1800" dirty="0"/>
              <a:t> </a:t>
            </a:r>
            <a:r>
              <a:rPr lang="en-GB" sz="1800" dirty="0" smtClean="0"/>
              <a:t>    </a:t>
            </a:r>
            <a:r>
              <a:rPr lang="en-GB" sz="1800" u="sng" dirty="0" smtClean="0">
                <a:solidFill>
                  <a:schemeClr val="hlink"/>
                </a:solidFill>
                <a:hlinkClick r:id="rId3"/>
              </a:rPr>
              <a:t>schooladmissions@lambeth.gov.uk</a:t>
            </a:r>
            <a:r>
              <a:rPr lang="en-GB" sz="1800" dirty="0" smtClean="0"/>
              <a:t> </a:t>
            </a:r>
            <a:endParaRPr lang="en-GB" sz="1800" dirty="0"/>
          </a:p>
          <a:p>
            <a:pPr marL="0" lvl="0" indent="0" algn="l" rtl="0">
              <a:spcBef>
                <a:spcPts val="0"/>
              </a:spcBef>
              <a:spcAft>
                <a:spcPts val="0"/>
              </a:spcAft>
              <a:buNone/>
            </a:pPr>
            <a:endParaRPr lang="en-GB" sz="1200" dirty="0" smtClean="0"/>
          </a:p>
          <a:p>
            <a:pPr marL="0" lvl="0" indent="0" algn="l" rtl="0">
              <a:spcBef>
                <a:spcPts val="0"/>
              </a:spcBef>
              <a:spcAft>
                <a:spcPts val="0"/>
              </a:spcAft>
              <a:buNone/>
            </a:pPr>
            <a:r>
              <a:rPr lang="en-GB" sz="1800" dirty="0"/>
              <a:t> </a:t>
            </a:r>
            <a:r>
              <a:rPr lang="en-GB" sz="1800" dirty="0" smtClean="0"/>
              <a:t>    Lambeth </a:t>
            </a:r>
            <a:r>
              <a:rPr lang="en-GB" sz="1800" dirty="0"/>
              <a:t>advise that you use a </a:t>
            </a:r>
            <a:r>
              <a:rPr lang="en-GB" sz="1800" dirty="0" smtClean="0"/>
              <a:t>secure </a:t>
            </a:r>
            <a:r>
              <a:rPr lang="en-GB" sz="1800" dirty="0"/>
              <a:t>email address - for security </a:t>
            </a:r>
            <a:r>
              <a:rPr lang="en-GB" sz="1800" dirty="0" smtClean="0"/>
              <a:t>– </a:t>
            </a:r>
          </a:p>
          <a:p>
            <a:pPr marL="0" lvl="0" indent="0" algn="l" rtl="0">
              <a:spcBef>
                <a:spcPts val="0"/>
              </a:spcBef>
              <a:spcAft>
                <a:spcPts val="0"/>
              </a:spcAft>
              <a:buNone/>
            </a:pPr>
            <a:r>
              <a:rPr lang="en-GB" sz="1800" dirty="0"/>
              <a:t> </a:t>
            </a:r>
            <a:r>
              <a:rPr lang="en-GB" sz="1800" dirty="0" smtClean="0"/>
              <a:t>    such </a:t>
            </a:r>
            <a:r>
              <a:rPr lang="en-GB" sz="1800" dirty="0"/>
              <a:t>as egress </a:t>
            </a:r>
            <a:r>
              <a:rPr lang="en-GB" sz="1800" dirty="0" smtClean="0"/>
              <a:t>switch, which is free.</a:t>
            </a:r>
            <a:endParaRPr sz="1800" dirty="0"/>
          </a:p>
          <a:p>
            <a:pPr marL="0" lvl="0" indent="0" algn="l" rtl="0">
              <a:spcBef>
                <a:spcPts val="0"/>
              </a:spcBef>
              <a:spcAft>
                <a:spcPts val="0"/>
              </a:spcAft>
              <a:buNone/>
            </a:pPr>
            <a:r>
              <a:rPr lang="en-GB" sz="1800" dirty="0"/>
              <a:t>  </a:t>
            </a:r>
            <a:endParaRPr sz="1800" dirty="0"/>
          </a:p>
          <a:p>
            <a:pPr marL="0" lvl="0" indent="0" algn="l" rtl="0">
              <a:spcBef>
                <a:spcPts val="0"/>
              </a:spcBef>
              <a:spcAft>
                <a:spcPts val="0"/>
              </a:spcAft>
              <a:buNone/>
            </a:pPr>
            <a:r>
              <a:rPr lang="en-GB" sz="1800" dirty="0"/>
              <a:t>     </a:t>
            </a:r>
            <a:r>
              <a:rPr lang="en-GB" sz="800" dirty="0"/>
              <a:t> </a:t>
            </a:r>
            <a:endParaRPr sz="1800" dirty="0"/>
          </a:p>
        </p:txBody>
      </p:sp>
      <p:sp>
        <p:nvSpPr>
          <p:cNvPr id="329" name="Google Shape;329;p10"/>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11"/>
          <p:cNvSpPr txBox="1">
            <a:spLocks noGrp="1"/>
          </p:cNvSpPr>
          <p:nvPr>
            <p:ph type="title"/>
          </p:nvPr>
        </p:nvSpPr>
        <p:spPr>
          <a:xfrm>
            <a:off x="1043490" y="1027664"/>
            <a:ext cx="7024744" cy="889168"/>
          </a:xfrm>
          <a:prstGeom prst="rect">
            <a:avLst/>
          </a:prstGeom>
          <a:noFill/>
          <a:ln>
            <a:noFill/>
          </a:ln>
        </p:spPr>
        <p:txBody>
          <a:bodyPr spcFirstLastPara="1" wrap="square" lIns="91425" tIns="45700" rIns="91425" bIns="45700" anchor="b" anchorCtr="0">
            <a:normAutofit fontScale="90000"/>
          </a:bodyPr>
          <a:lstStyle/>
          <a:p>
            <a:pPr marL="0" lvl="0" indent="0" algn="l" rtl="0">
              <a:spcBef>
                <a:spcPts val="0"/>
              </a:spcBef>
              <a:spcAft>
                <a:spcPts val="0"/>
              </a:spcAft>
              <a:buClr>
                <a:schemeClr val="accent1"/>
              </a:buClr>
              <a:buSzPct val="100000"/>
              <a:buFont typeface="Century Gothic"/>
              <a:buNone/>
            </a:pPr>
            <a:r>
              <a:rPr lang="en-GB" b="1"/>
              <a:t>IF YOU MISS THE 31</a:t>
            </a:r>
            <a:r>
              <a:rPr lang="en-GB" b="1" baseline="30000"/>
              <a:t>ST</a:t>
            </a:r>
            <a:r>
              <a:rPr lang="en-GB" b="1"/>
              <a:t> OCTOBER DEADLINE…..</a:t>
            </a:r>
            <a:endParaRPr b="1"/>
          </a:p>
        </p:txBody>
      </p:sp>
      <p:sp>
        <p:nvSpPr>
          <p:cNvPr id="336" name="Google Shape;336;p11"/>
          <p:cNvSpPr txBox="1">
            <a:spLocks noGrp="1"/>
          </p:cNvSpPr>
          <p:nvPr>
            <p:ph type="body" idx="1"/>
          </p:nvPr>
        </p:nvSpPr>
        <p:spPr>
          <a:xfrm>
            <a:off x="1043492" y="1844824"/>
            <a:ext cx="6777317" cy="3987805"/>
          </a:xfrm>
          <a:prstGeom prst="rect">
            <a:avLst/>
          </a:prstGeom>
          <a:noFill/>
          <a:ln>
            <a:noFill/>
          </a:ln>
        </p:spPr>
        <p:txBody>
          <a:bodyPr spcFirstLastPara="1" wrap="square" lIns="91425" tIns="45700" rIns="91425" bIns="45700" anchor="t" anchorCtr="0">
            <a:normAutofit fontScale="92500" lnSpcReduction="10000"/>
          </a:bodyPr>
          <a:lstStyle/>
          <a:p>
            <a:pPr marL="342900" lvl="0" indent="-158496" algn="l" rtl="0">
              <a:spcBef>
                <a:spcPts val="0"/>
              </a:spcBef>
              <a:spcAft>
                <a:spcPts val="0"/>
              </a:spcAft>
              <a:buSzPts val="1824"/>
              <a:buNone/>
            </a:pPr>
            <a:endParaRPr dirty="0"/>
          </a:p>
          <a:p>
            <a:pPr marL="342900" lvl="0" indent="-274319" algn="l" rtl="0">
              <a:spcBef>
                <a:spcPts val="480"/>
              </a:spcBef>
              <a:spcAft>
                <a:spcPts val="0"/>
              </a:spcAft>
              <a:buSzPts val="1824"/>
              <a:buChar char="🞇"/>
            </a:pPr>
            <a:r>
              <a:rPr lang="en-GB" dirty="0"/>
              <a:t>Late applications are considered after </a:t>
            </a:r>
            <a:r>
              <a:rPr lang="en-GB" b="1" dirty="0"/>
              <a:t>National Offers Day</a:t>
            </a:r>
            <a:endParaRPr dirty="0"/>
          </a:p>
          <a:p>
            <a:pPr marL="342900" lvl="0" indent="-158496" algn="l" rtl="0">
              <a:spcBef>
                <a:spcPts val="480"/>
              </a:spcBef>
              <a:spcAft>
                <a:spcPts val="0"/>
              </a:spcAft>
              <a:buSzPts val="1824"/>
              <a:buNone/>
            </a:pPr>
            <a:endParaRPr b="1" dirty="0"/>
          </a:p>
          <a:p>
            <a:pPr marL="342900" lvl="0" indent="-274319" algn="l" rtl="0">
              <a:spcBef>
                <a:spcPts val="480"/>
              </a:spcBef>
              <a:spcAft>
                <a:spcPts val="0"/>
              </a:spcAft>
              <a:buSzPts val="1824"/>
              <a:buChar char="🞇"/>
            </a:pPr>
            <a:r>
              <a:rPr lang="en-GB" dirty="0"/>
              <a:t>This means, on time applications will be  processed first and offers of places made, to those who applied on time, first.</a:t>
            </a:r>
            <a:r>
              <a:rPr lang="en-GB" b="1" dirty="0"/>
              <a:t> </a:t>
            </a:r>
            <a:endParaRPr dirty="0"/>
          </a:p>
          <a:p>
            <a:pPr marL="342900" lvl="0" indent="-158496" algn="l" rtl="0">
              <a:spcBef>
                <a:spcPts val="480"/>
              </a:spcBef>
              <a:spcAft>
                <a:spcPts val="0"/>
              </a:spcAft>
              <a:buSzPts val="1824"/>
              <a:buNone/>
            </a:pPr>
            <a:endParaRPr b="1" dirty="0"/>
          </a:p>
          <a:p>
            <a:pPr marL="68580" lvl="0" indent="0" algn="l" rtl="0">
              <a:spcBef>
                <a:spcPts val="480"/>
              </a:spcBef>
              <a:spcAft>
                <a:spcPts val="0"/>
              </a:spcAft>
              <a:buSzPts val="1824"/>
              <a:buNone/>
            </a:pPr>
            <a:r>
              <a:rPr lang="en-GB" b="1" dirty="0"/>
              <a:t>  </a:t>
            </a:r>
            <a:r>
              <a:rPr lang="en-GB" dirty="0"/>
              <a:t> National Offers Day is: </a:t>
            </a:r>
            <a:endParaRPr dirty="0"/>
          </a:p>
          <a:p>
            <a:pPr marL="68580" lvl="0" indent="0" algn="l" rtl="0">
              <a:spcBef>
                <a:spcPts val="480"/>
              </a:spcBef>
              <a:spcAft>
                <a:spcPts val="0"/>
              </a:spcAft>
              <a:buSzPts val="1824"/>
              <a:buNone/>
            </a:pPr>
            <a:endParaRPr dirty="0"/>
          </a:p>
          <a:p>
            <a:pPr marL="68580" lvl="0" indent="0" algn="l" rtl="0">
              <a:spcBef>
                <a:spcPts val="480"/>
              </a:spcBef>
              <a:spcAft>
                <a:spcPts val="0"/>
              </a:spcAft>
              <a:buSzPts val="1824"/>
              <a:buNone/>
            </a:pPr>
            <a:r>
              <a:rPr lang="en-GB" b="1" dirty="0"/>
              <a:t>   </a:t>
            </a:r>
            <a:r>
              <a:rPr lang="en-GB" b="1" dirty="0" smtClean="0"/>
              <a:t>Friday </a:t>
            </a:r>
            <a:r>
              <a:rPr lang="en-GB" b="1" dirty="0"/>
              <a:t>March 1st</a:t>
            </a:r>
            <a:r>
              <a:rPr lang="en-GB" b="1" baseline="30000" dirty="0"/>
              <a:t>  </a:t>
            </a:r>
            <a:r>
              <a:rPr lang="en-GB" b="1" dirty="0" smtClean="0"/>
              <a:t>2024</a:t>
            </a:r>
            <a:endParaRPr b="1" dirty="0"/>
          </a:p>
        </p:txBody>
      </p:sp>
      <p:sp>
        <p:nvSpPr>
          <p:cNvPr id="337" name="Google Shape;337;p11"/>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12"/>
          <p:cNvSpPr txBox="1">
            <a:spLocks noGrp="1"/>
          </p:cNvSpPr>
          <p:nvPr>
            <p:ph type="title"/>
          </p:nvPr>
        </p:nvSpPr>
        <p:spPr>
          <a:xfrm>
            <a:off x="1043490" y="1027664"/>
            <a:ext cx="7024744" cy="1143000"/>
          </a:xfrm>
          <a:prstGeom prst="rect">
            <a:avLst/>
          </a:prstGeom>
          <a:noFill/>
          <a:ln>
            <a:noFill/>
          </a:ln>
        </p:spPr>
        <p:txBody>
          <a:bodyPr spcFirstLastPara="1" wrap="square" lIns="91425" tIns="45700" rIns="91425" bIns="45700" anchor="b" anchorCtr="0">
            <a:normAutofit fontScale="90000"/>
          </a:bodyPr>
          <a:lstStyle/>
          <a:p>
            <a:pPr marL="0" lvl="0" indent="0" algn="l" rtl="0">
              <a:spcBef>
                <a:spcPts val="0"/>
              </a:spcBef>
              <a:spcAft>
                <a:spcPts val="0"/>
              </a:spcAft>
              <a:buClr>
                <a:schemeClr val="accent1"/>
              </a:buClr>
              <a:buSzPct val="100000"/>
              <a:buFont typeface="Century Gothic"/>
              <a:buNone/>
            </a:pPr>
            <a:r>
              <a:rPr lang="en-GB" b="1"/>
              <a:t>WHAT IF I DON’T LIVE IN LAMBETH?</a:t>
            </a:r>
            <a:endParaRPr b="1"/>
          </a:p>
        </p:txBody>
      </p:sp>
      <p:sp>
        <p:nvSpPr>
          <p:cNvPr id="343" name="Google Shape;343;p12"/>
          <p:cNvSpPr txBox="1">
            <a:spLocks noGrp="1"/>
          </p:cNvSpPr>
          <p:nvPr>
            <p:ph type="body" idx="1"/>
          </p:nvPr>
        </p:nvSpPr>
        <p:spPr>
          <a:xfrm>
            <a:off x="1043492" y="2323652"/>
            <a:ext cx="6777317" cy="3508977"/>
          </a:xfrm>
          <a:prstGeom prst="rect">
            <a:avLst/>
          </a:prstGeom>
          <a:noFill/>
          <a:ln>
            <a:noFill/>
          </a:ln>
        </p:spPr>
        <p:txBody>
          <a:bodyPr spcFirstLastPara="1" wrap="square" lIns="91425" tIns="45700" rIns="91425" bIns="45700" anchor="t" anchorCtr="0">
            <a:normAutofit/>
          </a:bodyPr>
          <a:lstStyle/>
          <a:p>
            <a:pPr marL="342900" lvl="0" indent="-274319" algn="l" rtl="0">
              <a:spcBef>
                <a:spcPts val="0"/>
              </a:spcBef>
              <a:spcAft>
                <a:spcPts val="0"/>
              </a:spcAft>
              <a:buSzPts val="1824"/>
              <a:buChar char="🞇"/>
            </a:pPr>
            <a:r>
              <a:rPr lang="en-GB" dirty="0"/>
              <a:t>You apply online through the </a:t>
            </a:r>
            <a:r>
              <a:rPr lang="en-GB" dirty="0" err="1" smtClean="0"/>
              <a:t>eAdmissions</a:t>
            </a:r>
            <a:r>
              <a:rPr lang="en-GB" dirty="0" smtClean="0"/>
              <a:t>  </a:t>
            </a:r>
            <a:r>
              <a:rPr lang="en-GB" dirty="0"/>
              <a:t>portal of the local authority in which you live.  </a:t>
            </a:r>
            <a:r>
              <a:rPr lang="en-GB" dirty="0" err="1"/>
              <a:t>Eg</a:t>
            </a:r>
            <a:r>
              <a:rPr lang="en-GB" dirty="0"/>
              <a:t> if you live in Southwark, you apply through </a:t>
            </a:r>
            <a:r>
              <a:rPr lang="en-GB" dirty="0" smtClean="0"/>
              <a:t>Southwark School Admissions. </a:t>
            </a:r>
            <a:endParaRPr dirty="0"/>
          </a:p>
          <a:p>
            <a:pPr marL="342900" lvl="0" indent="0" algn="l" rtl="0">
              <a:spcBef>
                <a:spcPts val="0"/>
              </a:spcBef>
              <a:spcAft>
                <a:spcPts val="0"/>
              </a:spcAft>
              <a:buNone/>
            </a:pPr>
            <a:endParaRPr dirty="0"/>
          </a:p>
          <a:p>
            <a:pPr marL="342900" lvl="0" indent="-274319" algn="l" rtl="0">
              <a:spcBef>
                <a:spcPts val="0"/>
              </a:spcBef>
              <a:spcAft>
                <a:spcPts val="0"/>
              </a:spcAft>
              <a:buSzPts val="1824"/>
              <a:buChar char="🞇"/>
            </a:pPr>
            <a:r>
              <a:rPr lang="en-GB" dirty="0"/>
              <a:t>Check the schools section on your local authority website to find the portal.</a:t>
            </a:r>
            <a:endParaRPr dirty="0"/>
          </a:p>
          <a:p>
            <a:pPr marL="342900" lvl="0" indent="-158496" algn="l" rtl="0">
              <a:spcBef>
                <a:spcPts val="480"/>
              </a:spcBef>
              <a:spcAft>
                <a:spcPts val="0"/>
              </a:spcAft>
              <a:buSzPts val="1824"/>
              <a:buNone/>
            </a:pPr>
            <a:endParaRPr dirty="0"/>
          </a:p>
        </p:txBody>
      </p:sp>
      <p:sp>
        <p:nvSpPr>
          <p:cNvPr id="344" name="Google Shape;344;p12"/>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p13"/>
          <p:cNvSpPr txBox="1">
            <a:spLocks noGrp="1"/>
          </p:cNvSpPr>
          <p:nvPr>
            <p:ph type="title"/>
          </p:nvPr>
        </p:nvSpPr>
        <p:spPr>
          <a:xfrm>
            <a:off x="611560" y="589616"/>
            <a:ext cx="7456674" cy="412248"/>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2800"/>
              <a:buFont typeface="Century Gothic"/>
              <a:buNone/>
            </a:pPr>
            <a:r>
              <a:rPr lang="en-GB" sz="2400" b="1" dirty="0"/>
              <a:t>HOW MANY SCHOOLS CAN I CHOOSE?</a:t>
            </a:r>
            <a:endParaRPr sz="2400" b="1" dirty="0"/>
          </a:p>
        </p:txBody>
      </p:sp>
      <p:sp>
        <p:nvSpPr>
          <p:cNvPr id="351" name="Google Shape;351;p13"/>
          <p:cNvSpPr txBox="1">
            <a:spLocks noGrp="1"/>
          </p:cNvSpPr>
          <p:nvPr>
            <p:ph type="body" idx="1"/>
          </p:nvPr>
        </p:nvSpPr>
        <p:spPr>
          <a:xfrm>
            <a:off x="611560" y="1124744"/>
            <a:ext cx="7776864" cy="5400600"/>
          </a:xfrm>
          <a:prstGeom prst="rect">
            <a:avLst/>
          </a:prstGeom>
          <a:noFill/>
          <a:ln>
            <a:noFill/>
          </a:ln>
        </p:spPr>
        <p:txBody>
          <a:bodyPr spcFirstLastPara="1" wrap="square" lIns="91425" tIns="45700" rIns="91425" bIns="45700" anchor="t" anchorCtr="0">
            <a:noAutofit/>
          </a:bodyPr>
          <a:lstStyle/>
          <a:p>
            <a:pPr marL="342900" lvl="0" indent="-274320" algn="l" rtl="0">
              <a:spcBef>
                <a:spcPts val="0"/>
              </a:spcBef>
              <a:spcAft>
                <a:spcPts val="0"/>
              </a:spcAft>
              <a:buSzPts val="1520"/>
              <a:buChar char="🞇"/>
            </a:pPr>
            <a:r>
              <a:rPr lang="en-GB" sz="2000" dirty="0"/>
              <a:t>You can choose up to </a:t>
            </a:r>
            <a:r>
              <a:rPr lang="en-GB" sz="2000" b="1" dirty="0"/>
              <a:t>6 </a:t>
            </a:r>
            <a:r>
              <a:rPr lang="en-GB" sz="2000" dirty="0"/>
              <a:t>anywhere in London. </a:t>
            </a:r>
            <a:endParaRPr lang="en-GB" sz="2000" dirty="0" smtClean="0"/>
          </a:p>
          <a:p>
            <a:pPr marL="68580" lvl="0" indent="0" algn="l" rtl="0">
              <a:spcBef>
                <a:spcPts val="0"/>
              </a:spcBef>
              <a:spcAft>
                <a:spcPts val="0"/>
              </a:spcAft>
              <a:buSzPts val="1520"/>
              <a:buNone/>
            </a:pPr>
            <a:r>
              <a:rPr lang="en-GB" sz="2000" dirty="0" smtClean="0"/>
              <a:t> </a:t>
            </a:r>
            <a:endParaRPr dirty="0"/>
          </a:p>
          <a:p>
            <a:pPr marL="342900" lvl="0" indent="-274320" algn="l" rtl="0">
              <a:spcBef>
                <a:spcPts val="400"/>
              </a:spcBef>
              <a:spcAft>
                <a:spcPts val="0"/>
              </a:spcAft>
              <a:buSzPts val="1520"/>
              <a:buChar char="🞇"/>
            </a:pPr>
            <a:r>
              <a:rPr lang="en-GB" sz="2000" dirty="0"/>
              <a:t>We  recommend you list at least </a:t>
            </a:r>
            <a:r>
              <a:rPr lang="en-GB" sz="2000" b="1" dirty="0"/>
              <a:t>4</a:t>
            </a:r>
            <a:r>
              <a:rPr lang="en-GB" sz="2000" dirty="0" smtClean="0"/>
              <a:t>, </a:t>
            </a:r>
            <a:r>
              <a:rPr lang="en-GB" sz="2000" dirty="0"/>
              <a:t>including </a:t>
            </a:r>
            <a:r>
              <a:rPr lang="en-GB" sz="2000" b="1" dirty="0"/>
              <a:t>1 or 2, </a:t>
            </a:r>
            <a:r>
              <a:rPr lang="en-GB" sz="2000" dirty="0"/>
              <a:t> closest to your home, to increase your chances of an offer.</a:t>
            </a:r>
            <a:endParaRPr dirty="0"/>
          </a:p>
          <a:p>
            <a:pPr marL="342900" lvl="0" indent="-177800" algn="l" rtl="0">
              <a:spcBef>
                <a:spcPts val="400"/>
              </a:spcBef>
              <a:spcAft>
                <a:spcPts val="0"/>
              </a:spcAft>
              <a:buSzPts val="1520"/>
              <a:buNone/>
            </a:pPr>
            <a:endParaRPr sz="1000" dirty="0"/>
          </a:p>
          <a:p>
            <a:pPr marL="342900" lvl="0" indent="-274320" algn="l" rtl="0">
              <a:spcBef>
                <a:spcPts val="400"/>
              </a:spcBef>
              <a:spcAft>
                <a:spcPts val="0"/>
              </a:spcAft>
              <a:buSzPts val="1520"/>
              <a:buChar char="🞇"/>
            </a:pPr>
            <a:r>
              <a:rPr lang="en-GB" sz="2000" b="1" dirty="0"/>
              <a:t>ONLY</a:t>
            </a:r>
            <a:r>
              <a:rPr lang="en-GB" sz="2000" dirty="0"/>
              <a:t> list schools that you would be happy to send your child to, in the order you prefer them – don’t  just </a:t>
            </a:r>
            <a:endParaRPr sz="2000" dirty="0"/>
          </a:p>
          <a:p>
            <a:pPr marL="342900" lvl="0" indent="0" algn="l" rtl="0">
              <a:spcBef>
                <a:spcPts val="400"/>
              </a:spcBef>
              <a:spcAft>
                <a:spcPts val="0"/>
              </a:spcAft>
              <a:buNone/>
            </a:pPr>
            <a:r>
              <a:rPr lang="en-GB" sz="2000" dirty="0"/>
              <a:t>“fill up the form”  </a:t>
            </a:r>
            <a:endParaRPr sz="2000" dirty="0"/>
          </a:p>
          <a:p>
            <a:pPr marL="342900" lvl="0" indent="-177800" algn="l" rtl="0">
              <a:spcBef>
                <a:spcPts val="400"/>
              </a:spcBef>
              <a:spcAft>
                <a:spcPts val="0"/>
              </a:spcAft>
              <a:buSzPts val="1520"/>
              <a:buNone/>
            </a:pPr>
            <a:endParaRPr sz="1100" dirty="0"/>
          </a:p>
          <a:p>
            <a:pPr marL="342900" lvl="0" indent="-274320" algn="l" rtl="0">
              <a:spcBef>
                <a:spcPts val="400"/>
              </a:spcBef>
              <a:spcAft>
                <a:spcPts val="0"/>
              </a:spcAft>
              <a:buSzPts val="1520"/>
              <a:buChar char="🞇"/>
            </a:pPr>
            <a:r>
              <a:rPr lang="en-GB" sz="2000" dirty="0"/>
              <a:t>Make your number </a:t>
            </a:r>
            <a:r>
              <a:rPr lang="en-GB" sz="2000" b="1" dirty="0"/>
              <a:t>1</a:t>
            </a:r>
            <a:r>
              <a:rPr lang="en-GB" sz="2000" dirty="0"/>
              <a:t> choice the school you really want for your child.  </a:t>
            </a:r>
            <a:endParaRPr dirty="0"/>
          </a:p>
          <a:p>
            <a:pPr marL="342900" lvl="0" indent="-177800" algn="l" rtl="0">
              <a:spcBef>
                <a:spcPts val="400"/>
              </a:spcBef>
              <a:spcAft>
                <a:spcPts val="0"/>
              </a:spcAft>
              <a:buSzPts val="1520"/>
              <a:buNone/>
            </a:pPr>
            <a:endParaRPr sz="1000" dirty="0"/>
          </a:p>
          <a:p>
            <a:pPr marL="342900" lvl="0" indent="-274320" algn="l" rtl="0">
              <a:spcBef>
                <a:spcPts val="400"/>
              </a:spcBef>
              <a:spcAft>
                <a:spcPts val="0"/>
              </a:spcAft>
              <a:buSzPts val="1520"/>
              <a:buChar char="🞇"/>
            </a:pPr>
            <a:r>
              <a:rPr lang="en-GB" sz="2000" dirty="0"/>
              <a:t>If more than one school is able to offer a place, </a:t>
            </a:r>
            <a:r>
              <a:rPr lang="en-GB" sz="2000" dirty="0" smtClean="0"/>
              <a:t>School </a:t>
            </a:r>
            <a:r>
              <a:rPr lang="en-GB" sz="2000" dirty="0" smtClean="0"/>
              <a:t>Admissions </a:t>
            </a:r>
            <a:r>
              <a:rPr lang="en-GB" sz="2000" dirty="0"/>
              <a:t>will look at your list of preferences and offer the school that you placed highest .  The schools will not know the order of your preferences  – the information on your CAF is treated confidentially.</a:t>
            </a:r>
            <a:endParaRPr dirty="0"/>
          </a:p>
        </p:txBody>
      </p:sp>
      <p:sp>
        <p:nvSpPr>
          <p:cNvPr id="352" name="Google Shape;352;p13"/>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14"/>
          <p:cNvSpPr txBox="1">
            <a:spLocks noGrp="1"/>
          </p:cNvSpPr>
          <p:nvPr>
            <p:ph type="title"/>
          </p:nvPr>
        </p:nvSpPr>
        <p:spPr>
          <a:xfrm>
            <a:off x="755576" y="692696"/>
            <a:ext cx="7312658" cy="576064"/>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200"/>
              <a:buFont typeface="Century Gothic"/>
              <a:buNone/>
            </a:pPr>
            <a:r>
              <a:rPr lang="en-GB" sz="3200" b="1"/>
              <a:t>YOUR CHOICE OF SCHOOLS</a:t>
            </a:r>
            <a:endParaRPr sz="3200" b="1"/>
          </a:p>
        </p:txBody>
      </p:sp>
      <p:sp>
        <p:nvSpPr>
          <p:cNvPr id="358" name="Google Shape;358;p14"/>
          <p:cNvSpPr txBox="1">
            <a:spLocks noGrp="1"/>
          </p:cNvSpPr>
          <p:nvPr>
            <p:ph type="body" idx="1"/>
          </p:nvPr>
        </p:nvSpPr>
        <p:spPr>
          <a:xfrm>
            <a:off x="1043500" y="1371850"/>
            <a:ext cx="7425900" cy="5006700"/>
          </a:xfrm>
          <a:prstGeom prst="rect">
            <a:avLst/>
          </a:prstGeom>
          <a:noFill/>
          <a:ln>
            <a:noFill/>
          </a:ln>
        </p:spPr>
        <p:txBody>
          <a:bodyPr spcFirstLastPara="1" wrap="square" lIns="91425" tIns="45700" rIns="91425" bIns="45700" anchor="t" anchorCtr="0">
            <a:normAutofit fontScale="92500" lnSpcReduction="20000"/>
          </a:bodyPr>
          <a:lstStyle/>
          <a:p>
            <a:pPr marL="342900" lvl="0" indent="-167182" algn="l" rtl="0">
              <a:spcBef>
                <a:spcPts val="0"/>
              </a:spcBef>
              <a:spcAft>
                <a:spcPts val="0"/>
              </a:spcAft>
              <a:buSzPct val="76000"/>
              <a:buNone/>
            </a:pPr>
            <a:endParaRPr dirty="0"/>
          </a:p>
          <a:p>
            <a:pPr marL="342900" lvl="0" indent="-274319" algn="l" rtl="0">
              <a:spcBef>
                <a:spcPts val="444"/>
              </a:spcBef>
              <a:spcAft>
                <a:spcPts val="0"/>
              </a:spcAft>
              <a:buSzPct val="76000"/>
              <a:buChar char="🞇"/>
            </a:pPr>
            <a:r>
              <a:rPr lang="en-GB" dirty="0"/>
              <a:t>In our experience, the </a:t>
            </a:r>
            <a:r>
              <a:rPr lang="en-GB" dirty="0" smtClean="0"/>
              <a:t>majority </a:t>
            </a:r>
            <a:r>
              <a:rPr lang="en-GB" dirty="0"/>
              <a:t>of places are offered to children under either the sibling or distance criteria. </a:t>
            </a:r>
            <a:endParaRPr dirty="0"/>
          </a:p>
          <a:p>
            <a:pPr marL="342900" lvl="0" indent="-167182" algn="l" rtl="0">
              <a:spcBef>
                <a:spcPts val="444"/>
              </a:spcBef>
              <a:spcAft>
                <a:spcPts val="0"/>
              </a:spcAft>
              <a:buSzPct val="76000"/>
              <a:buNone/>
            </a:pPr>
            <a:endParaRPr dirty="0"/>
          </a:p>
          <a:p>
            <a:pPr marL="342900" lvl="0" indent="-274319" algn="l" rtl="0">
              <a:spcBef>
                <a:spcPts val="444"/>
              </a:spcBef>
              <a:spcAft>
                <a:spcPts val="0"/>
              </a:spcAft>
              <a:buSzPct val="76000"/>
              <a:buChar char="🞇"/>
            </a:pPr>
            <a:r>
              <a:rPr lang="en-GB" dirty="0"/>
              <a:t>Consider schools that are closest to your homes.  This may include schools in other boroughs that are near to your address. </a:t>
            </a:r>
            <a:endParaRPr dirty="0"/>
          </a:p>
          <a:p>
            <a:pPr marL="342900" lvl="0" indent="-167182" algn="l" rtl="0">
              <a:spcBef>
                <a:spcPts val="444"/>
              </a:spcBef>
              <a:spcAft>
                <a:spcPts val="0"/>
              </a:spcAft>
              <a:buSzPct val="76000"/>
              <a:buNone/>
            </a:pPr>
            <a:endParaRPr dirty="0"/>
          </a:p>
          <a:p>
            <a:pPr marL="342900" lvl="0" indent="-274319" algn="l" rtl="0">
              <a:spcBef>
                <a:spcPts val="444"/>
              </a:spcBef>
              <a:spcAft>
                <a:spcPts val="0"/>
              </a:spcAft>
              <a:buSzPct val="76000"/>
              <a:buChar char="🞇"/>
            </a:pPr>
            <a:r>
              <a:rPr lang="en-GB" dirty="0"/>
              <a:t>There is increasing demand for secondary places within our local community.  Dunraven is now a through school and 60 places are automatically available to the children in its primary phase.  This means fewer places for other </a:t>
            </a:r>
            <a:r>
              <a:rPr lang="en-GB" dirty="0" smtClean="0"/>
              <a:t>children. Their </a:t>
            </a:r>
            <a:r>
              <a:rPr lang="en-GB" dirty="0"/>
              <a:t>intake </a:t>
            </a:r>
            <a:r>
              <a:rPr lang="en-GB" dirty="0" smtClean="0"/>
              <a:t>is usually 218. 60 places are allocated to children in its primary phase leaving 158 for other children who meet their admissions criteria.</a:t>
            </a:r>
            <a:endParaRPr dirty="0"/>
          </a:p>
        </p:txBody>
      </p:sp>
      <p:sp>
        <p:nvSpPr>
          <p:cNvPr id="359" name="Google Shape;359;p14"/>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15"/>
          <p:cNvSpPr txBox="1">
            <a:spLocks noGrp="1"/>
          </p:cNvSpPr>
          <p:nvPr>
            <p:ph type="title"/>
          </p:nvPr>
        </p:nvSpPr>
        <p:spPr>
          <a:xfrm>
            <a:off x="467544" y="620688"/>
            <a:ext cx="7600690" cy="504056"/>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2800"/>
              <a:buFont typeface="Century Gothic"/>
              <a:buNone/>
            </a:pPr>
            <a:r>
              <a:rPr lang="en-GB" sz="2800" b="1"/>
              <a:t>Admissions – How places are offered</a:t>
            </a:r>
            <a:endParaRPr sz="2800" b="1"/>
          </a:p>
        </p:txBody>
      </p:sp>
      <p:sp>
        <p:nvSpPr>
          <p:cNvPr id="366" name="Google Shape;366;p15"/>
          <p:cNvSpPr txBox="1">
            <a:spLocks noGrp="1"/>
          </p:cNvSpPr>
          <p:nvPr>
            <p:ph type="body" idx="1"/>
          </p:nvPr>
        </p:nvSpPr>
        <p:spPr>
          <a:xfrm>
            <a:off x="467544" y="1052736"/>
            <a:ext cx="7992888" cy="5256584"/>
          </a:xfrm>
          <a:prstGeom prst="rect">
            <a:avLst/>
          </a:prstGeom>
          <a:noFill/>
          <a:ln>
            <a:noFill/>
          </a:ln>
        </p:spPr>
        <p:txBody>
          <a:bodyPr spcFirstLastPara="1" wrap="square" lIns="91425" tIns="45700" rIns="91425" bIns="45700" anchor="t" anchorCtr="0">
            <a:normAutofit fontScale="62500" lnSpcReduction="20000"/>
          </a:bodyPr>
          <a:lstStyle/>
          <a:p>
            <a:pPr marL="342900" lvl="0" indent="-201930" algn="l" rtl="0">
              <a:spcBef>
                <a:spcPts val="0"/>
              </a:spcBef>
              <a:spcAft>
                <a:spcPts val="0"/>
              </a:spcAft>
              <a:buSzPct val="76000"/>
              <a:buNone/>
            </a:pPr>
            <a:endParaRPr dirty="0"/>
          </a:p>
          <a:p>
            <a:pPr marL="342900" lvl="0" indent="-274319" algn="l" rtl="0">
              <a:spcBef>
                <a:spcPts val="325"/>
              </a:spcBef>
              <a:spcAft>
                <a:spcPts val="0"/>
              </a:spcAft>
              <a:buSzPct val="76000"/>
              <a:buChar char="🞇"/>
            </a:pPr>
            <a:r>
              <a:rPr lang="en-GB" sz="2600" dirty="0"/>
              <a:t>Generally speaking, children will be prioritised for places in the following order : </a:t>
            </a:r>
            <a:endParaRPr dirty="0"/>
          </a:p>
          <a:p>
            <a:pPr marL="68580" lvl="0" indent="0" algn="l" rtl="0">
              <a:spcBef>
                <a:spcPts val="325"/>
              </a:spcBef>
              <a:spcAft>
                <a:spcPts val="0"/>
              </a:spcAft>
              <a:buSzPct val="76000"/>
              <a:buNone/>
            </a:pPr>
            <a:endParaRPr sz="2600" dirty="0"/>
          </a:p>
          <a:p>
            <a:pPr marL="68581" lvl="0" indent="0" algn="l" rtl="0">
              <a:spcBef>
                <a:spcPts val="325"/>
              </a:spcBef>
              <a:spcAft>
                <a:spcPts val="0"/>
              </a:spcAft>
              <a:buSzPct val="76000"/>
              <a:buNone/>
            </a:pPr>
            <a:r>
              <a:rPr lang="en-GB" sz="2600" dirty="0" smtClean="0"/>
              <a:t>     1</a:t>
            </a:r>
            <a:r>
              <a:rPr lang="en-GB" sz="2600" dirty="0"/>
              <a:t>) </a:t>
            </a:r>
            <a:r>
              <a:rPr lang="en-GB" sz="2600" b="1" u="sng" dirty="0"/>
              <a:t>Looked after children and previously looked after</a:t>
            </a:r>
            <a:endParaRPr sz="2600" b="1" dirty="0"/>
          </a:p>
          <a:p>
            <a:pPr marL="68580" lvl="0" indent="0" algn="l" rtl="0">
              <a:spcBef>
                <a:spcPts val="325"/>
              </a:spcBef>
              <a:spcAft>
                <a:spcPts val="0"/>
              </a:spcAft>
              <a:buSzPct val="76000"/>
              <a:buNone/>
            </a:pPr>
            <a:r>
              <a:rPr lang="en-GB" sz="2600" b="1" dirty="0"/>
              <a:t>        </a:t>
            </a:r>
            <a:r>
              <a:rPr lang="en-GB" sz="2600" b="1" u="sng" dirty="0"/>
              <a:t>children</a:t>
            </a:r>
            <a:r>
              <a:rPr lang="en-GB" sz="2600" dirty="0"/>
              <a:t>.  This is a child who is or has been in foster care or a child who </a:t>
            </a:r>
            <a:endParaRPr dirty="0"/>
          </a:p>
          <a:p>
            <a:pPr marL="68580" lvl="0" indent="0" algn="l" rtl="0">
              <a:spcBef>
                <a:spcPts val="325"/>
              </a:spcBef>
              <a:spcAft>
                <a:spcPts val="0"/>
              </a:spcAft>
              <a:buSzPct val="76000"/>
              <a:buNone/>
            </a:pPr>
            <a:r>
              <a:rPr lang="en-GB" sz="2600" dirty="0"/>
              <a:t>        has been adopted/made subject to a special guardianship order</a:t>
            </a:r>
            <a:endParaRPr dirty="0"/>
          </a:p>
          <a:p>
            <a:pPr marL="342900" lvl="0" indent="-195897" algn="l" rtl="0">
              <a:lnSpc>
                <a:spcPct val="120000"/>
              </a:lnSpc>
              <a:spcBef>
                <a:spcPts val="325"/>
              </a:spcBef>
              <a:spcAft>
                <a:spcPts val="0"/>
              </a:spcAft>
              <a:buSzPct val="76000"/>
              <a:buNone/>
            </a:pPr>
            <a:endParaRPr sz="2600" dirty="0"/>
          </a:p>
          <a:p>
            <a:pPr marL="68581" lvl="0" indent="0" algn="l" rtl="0">
              <a:spcBef>
                <a:spcPts val="325"/>
              </a:spcBef>
              <a:spcAft>
                <a:spcPts val="0"/>
              </a:spcAft>
              <a:buSzPct val="76000"/>
              <a:buNone/>
            </a:pPr>
            <a:r>
              <a:rPr lang="en-GB" sz="2600" dirty="0" smtClean="0"/>
              <a:t>     2</a:t>
            </a:r>
            <a:r>
              <a:rPr lang="en-GB" sz="2600" dirty="0"/>
              <a:t>) </a:t>
            </a:r>
            <a:r>
              <a:rPr lang="en-GB" sz="2600" b="1" u="sng" dirty="0"/>
              <a:t>Sibling</a:t>
            </a:r>
            <a:r>
              <a:rPr lang="en-GB" sz="2600" dirty="0"/>
              <a:t>.  A brother or sister already attending the school</a:t>
            </a:r>
            <a:endParaRPr dirty="0"/>
          </a:p>
          <a:p>
            <a:pPr marL="342900" lvl="0" indent="-195897" algn="l" rtl="0">
              <a:spcBef>
                <a:spcPts val="325"/>
              </a:spcBef>
              <a:spcAft>
                <a:spcPts val="0"/>
              </a:spcAft>
              <a:buSzPct val="76000"/>
              <a:buNone/>
            </a:pPr>
            <a:endParaRPr sz="2600" dirty="0"/>
          </a:p>
          <a:p>
            <a:pPr marL="68581" lvl="0" indent="0" algn="l" rtl="0">
              <a:spcBef>
                <a:spcPts val="325"/>
              </a:spcBef>
              <a:spcAft>
                <a:spcPts val="0"/>
              </a:spcAft>
              <a:buSzPct val="76000"/>
              <a:buNone/>
            </a:pPr>
            <a:r>
              <a:rPr lang="en-GB" sz="2600" dirty="0" smtClean="0"/>
              <a:t>     3</a:t>
            </a:r>
            <a:r>
              <a:rPr lang="en-GB" sz="2600" dirty="0"/>
              <a:t>) </a:t>
            </a:r>
            <a:r>
              <a:rPr lang="en-GB" sz="2600" b="1" u="sng" dirty="0"/>
              <a:t>Medical/Social need</a:t>
            </a:r>
            <a:r>
              <a:rPr lang="en-GB" sz="2600" dirty="0"/>
              <a:t>.  Applications must be supported by 2 letters from</a:t>
            </a:r>
            <a:endParaRPr dirty="0"/>
          </a:p>
          <a:p>
            <a:pPr marL="68580" lvl="0" indent="0" algn="l" rtl="0">
              <a:spcBef>
                <a:spcPts val="325"/>
              </a:spcBef>
              <a:spcAft>
                <a:spcPts val="0"/>
              </a:spcAft>
              <a:buSzPct val="76000"/>
              <a:buNone/>
            </a:pPr>
            <a:r>
              <a:rPr lang="en-GB" sz="2600" dirty="0"/>
              <a:t>         appropriate professionals, </a:t>
            </a:r>
            <a:r>
              <a:rPr lang="en-GB" sz="2600" dirty="0" err="1"/>
              <a:t>eg</a:t>
            </a:r>
            <a:r>
              <a:rPr lang="en-GB" sz="2600" dirty="0"/>
              <a:t> Doctor, </a:t>
            </a:r>
            <a:r>
              <a:rPr lang="en-GB" sz="2600" dirty="0" err="1"/>
              <a:t>SENDCo</a:t>
            </a:r>
            <a:r>
              <a:rPr lang="en-GB" sz="2600" dirty="0"/>
              <a:t>, Social Worker,  stating </a:t>
            </a:r>
            <a:endParaRPr dirty="0"/>
          </a:p>
          <a:p>
            <a:pPr marL="68580" lvl="0" indent="0" algn="l" rtl="0">
              <a:spcBef>
                <a:spcPts val="325"/>
              </a:spcBef>
              <a:spcAft>
                <a:spcPts val="0"/>
              </a:spcAft>
              <a:buSzPct val="76000"/>
              <a:buNone/>
            </a:pPr>
            <a:r>
              <a:rPr lang="en-GB" sz="2600" dirty="0"/>
              <a:t>         why a particular school would be the most </a:t>
            </a:r>
            <a:r>
              <a:rPr lang="en-GB" sz="2600" dirty="0" smtClean="0"/>
              <a:t>suitable. </a:t>
            </a:r>
            <a:r>
              <a:rPr lang="en-GB" sz="2600" dirty="0"/>
              <a:t>This criterion</a:t>
            </a:r>
            <a:endParaRPr dirty="0"/>
          </a:p>
          <a:p>
            <a:pPr marL="68580" lvl="0" indent="0" algn="l" rtl="0">
              <a:spcBef>
                <a:spcPts val="325"/>
              </a:spcBef>
              <a:spcAft>
                <a:spcPts val="0"/>
              </a:spcAft>
              <a:buSzPct val="76000"/>
              <a:buNone/>
            </a:pPr>
            <a:r>
              <a:rPr lang="en-GB" sz="2600" dirty="0"/>
              <a:t>         also takes into account a parent/carer who has a physical, mental </a:t>
            </a:r>
            <a:endParaRPr sz="2600" dirty="0"/>
          </a:p>
          <a:p>
            <a:pPr marL="68580" lvl="0" indent="0" algn="l" rtl="0">
              <a:spcBef>
                <a:spcPts val="325"/>
              </a:spcBef>
              <a:spcAft>
                <a:spcPts val="0"/>
              </a:spcAft>
              <a:buSzPct val="76000"/>
              <a:buNone/>
            </a:pPr>
            <a:r>
              <a:rPr lang="en-GB" sz="2600" dirty="0"/>
              <a:t>         health or social need that is significant and demonstrable for their child </a:t>
            </a:r>
            <a:endParaRPr sz="2600" dirty="0"/>
          </a:p>
          <a:p>
            <a:pPr marL="68580" lvl="0" indent="0" algn="l" rtl="0">
              <a:spcBef>
                <a:spcPts val="325"/>
              </a:spcBef>
              <a:spcAft>
                <a:spcPts val="0"/>
              </a:spcAft>
              <a:buSzPct val="76000"/>
              <a:buNone/>
            </a:pPr>
            <a:r>
              <a:rPr lang="en-GB" sz="2600" dirty="0"/>
              <a:t>         to attend a  specific school. </a:t>
            </a:r>
            <a:endParaRPr sz="2600" dirty="0"/>
          </a:p>
          <a:p>
            <a:pPr marL="68580" lvl="0" indent="0" algn="l" rtl="0">
              <a:spcBef>
                <a:spcPts val="325"/>
              </a:spcBef>
              <a:spcAft>
                <a:spcPts val="0"/>
              </a:spcAft>
              <a:buSzPct val="76000"/>
              <a:buNone/>
            </a:pPr>
            <a:endParaRPr sz="2600" dirty="0"/>
          </a:p>
          <a:p>
            <a:pPr marL="68580" lvl="0" indent="0" algn="l" rtl="0">
              <a:spcBef>
                <a:spcPts val="325"/>
              </a:spcBef>
              <a:spcAft>
                <a:spcPts val="0"/>
              </a:spcAft>
              <a:buSzPct val="76000"/>
              <a:buNone/>
            </a:pPr>
            <a:r>
              <a:rPr lang="en-GB" sz="2600" dirty="0"/>
              <a:t>     4) </a:t>
            </a:r>
            <a:r>
              <a:rPr lang="en-GB" sz="2600" b="1" u="sng" dirty="0"/>
              <a:t>Children of staff </a:t>
            </a:r>
            <a:r>
              <a:rPr lang="en-GB" sz="2600" b="1" u="sng" dirty="0" smtClean="0"/>
              <a:t>at </a:t>
            </a:r>
            <a:r>
              <a:rPr lang="en-GB" sz="2600" b="1" u="sng" dirty="0"/>
              <a:t>the school</a:t>
            </a:r>
            <a:endParaRPr sz="2600" b="1" u="sng" dirty="0"/>
          </a:p>
          <a:p>
            <a:pPr marL="342900" lvl="0" indent="-195897" algn="l" rtl="0">
              <a:spcBef>
                <a:spcPts val="325"/>
              </a:spcBef>
              <a:spcAft>
                <a:spcPts val="0"/>
              </a:spcAft>
              <a:buSzPct val="76000"/>
              <a:buNone/>
            </a:pPr>
            <a:endParaRPr sz="2600" dirty="0"/>
          </a:p>
          <a:p>
            <a:pPr marL="68581" lvl="0" indent="0" algn="l" rtl="0">
              <a:spcBef>
                <a:spcPts val="325"/>
              </a:spcBef>
              <a:spcAft>
                <a:spcPts val="0"/>
              </a:spcAft>
              <a:buSzPct val="76000"/>
              <a:buNone/>
            </a:pPr>
            <a:r>
              <a:rPr lang="en-GB" sz="2600" dirty="0" smtClean="0"/>
              <a:t>     5</a:t>
            </a:r>
            <a:r>
              <a:rPr lang="en-GB" sz="2600" dirty="0"/>
              <a:t>) </a:t>
            </a:r>
            <a:r>
              <a:rPr lang="en-GB" sz="2600" b="1" u="sng" dirty="0"/>
              <a:t>Distance</a:t>
            </a:r>
            <a:r>
              <a:rPr lang="en-GB" sz="2600" b="1" dirty="0"/>
              <a:t>.</a:t>
            </a:r>
            <a:r>
              <a:rPr lang="en-GB" sz="2600" dirty="0"/>
              <a:t>  How far away you live from the school?</a:t>
            </a:r>
            <a:endParaRPr sz="2600" dirty="0"/>
          </a:p>
        </p:txBody>
      </p:sp>
      <p:sp>
        <p:nvSpPr>
          <p:cNvPr id="367" name="Google Shape;367;p15"/>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16"/>
          <p:cNvSpPr txBox="1">
            <a:spLocks noGrp="1"/>
          </p:cNvSpPr>
          <p:nvPr>
            <p:ph type="title"/>
          </p:nvPr>
        </p:nvSpPr>
        <p:spPr>
          <a:xfrm>
            <a:off x="1043490" y="1027664"/>
            <a:ext cx="7024744" cy="11430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accent1"/>
              </a:buClr>
              <a:buSzPts val="4000"/>
              <a:buFont typeface="Century Gothic"/>
              <a:buNone/>
            </a:pPr>
            <a:r>
              <a:rPr lang="en-GB" b="1"/>
              <a:t>ADMISSIONS</a:t>
            </a:r>
            <a:endParaRPr b="1"/>
          </a:p>
        </p:txBody>
      </p:sp>
      <p:sp>
        <p:nvSpPr>
          <p:cNvPr id="374" name="Google Shape;374;p16"/>
          <p:cNvSpPr txBox="1">
            <a:spLocks noGrp="1"/>
          </p:cNvSpPr>
          <p:nvPr>
            <p:ph type="body" idx="1"/>
          </p:nvPr>
        </p:nvSpPr>
        <p:spPr>
          <a:xfrm>
            <a:off x="1043492" y="2323652"/>
            <a:ext cx="6777317" cy="3508977"/>
          </a:xfrm>
          <a:prstGeom prst="rect">
            <a:avLst/>
          </a:prstGeom>
          <a:noFill/>
          <a:ln>
            <a:noFill/>
          </a:ln>
        </p:spPr>
        <p:txBody>
          <a:bodyPr spcFirstLastPara="1" wrap="square" lIns="91425" tIns="45700" rIns="91425" bIns="45700" anchor="t" anchorCtr="0">
            <a:normAutofit/>
          </a:bodyPr>
          <a:lstStyle/>
          <a:p>
            <a:pPr marL="342900" lvl="0" indent="-158496" algn="l" rtl="0">
              <a:spcBef>
                <a:spcPts val="0"/>
              </a:spcBef>
              <a:spcAft>
                <a:spcPts val="0"/>
              </a:spcAft>
              <a:buSzPts val="1824"/>
              <a:buNone/>
            </a:pPr>
            <a:endParaRPr/>
          </a:p>
          <a:p>
            <a:pPr marL="342900" lvl="0" indent="-274319" algn="l" rtl="0">
              <a:spcBef>
                <a:spcPts val="480"/>
              </a:spcBef>
              <a:spcAft>
                <a:spcPts val="0"/>
              </a:spcAft>
              <a:buSzPts val="1824"/>
              <a:buChar char="🞇"/>
            </a:pPr>
            <a:r>
              <a:rPr lang="en-GB"/>
              <a:t>For most of you, your child will be considered for a school place under either the sibling or distance criteria</a:t>
            </a:r>
            <a:endParaRPr/>
          </a:p>
        </p:txBody>
      </p:sp>
      <p:sp>
        <p:nvSpPr>
          <p:cNvPr id="375" name="Google Shape;375;p16"/>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17"/>
          <p:cNvSpPr txBox="1">
            <a:spLocks noGrp="1"/>
          </p:cNvSpPr>
          <p:nvPr>
            <p:ph type="title"/>
          </p:nvPr>
        </p:nvSpPr>
        <p:spPr>
          <a:xfrm>
            <a:off x="539552" y="476672"/>
            <a:ext cx="7528682" cy="936104"/>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2000"/>
              <a:buFont typeface="Century Gothic"/>
              <a:buNone/>
            </a:pP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000"/>
              <a:t/>
            </a:r>
            <a:br>
              <a:rPr lang="en-GB" sz="2000"/>
            </a:br>
            <a:r>
              <a:rPr lang="en-GB" sz="2400" b="1"/>
              <a:t>BURSARIES &amp; SCHOLARSHIPS</a:t>
            </a:r>
            <a:br>
              <a:rPr lang="en-GB" sz="2400" b="1"/>
            </a:br>
            <a:r>
              <a:rPr lang="en-GB" sz="2400" b="1"/>
              <a:t> </a:t>
            </a:r>
            <a:endParaRPr sz="2400" b="1"/>
          </a:p>
        </p:txBody>
      </p:sp>
      <p:sp>
        <p:nvSpPr>
          <p:cNvPr id="382" name="Google Shape;382;p17"/>
          <p:cNvSpPr txBox="1">
            <a:spLocks noGrp="1"/>
          </p:cNvSpPr>
          <p:nvPr>
            <p:ph type="body" idx="1"/>
          </p:nvPr>
        </p:nvSpPr>
        <p:spPr>
          <a:xfrm>
            <a:off x="539552" y="1052736"/>
            <a:ext cx="7992888" cy="5472607"/>
          </a:xfrm>
          <a:prstGeom prst="rect">
            <a:avLst/>
          </a:prstGeom>
          <a:noFill/>
          <a:ln>
            <a:noFill/>
          </a:ln>
        </p:spPr>
        <p:txBody>
          <a:bodyPr spcFirstLastPara="1" wrap="square" lIns="91425" tIns="45700" rIns="91425" bIns="45700" anchor="t" anchorCtr="0">
            <a:noAutofit/>
          </a:bodyPr>
          <a:lstStyle/>
          <a:p>
            <a:pPr marL="342900" lvl="0" indent="0" algn="l" rtl="0">
              <a:spcBef>
                <a:spcPts val="0"/>
              </a:spcBef>
              <a:spcAft>
                <a:spcPts val="0"/>
              </a:spcAft>
              <a:buNone/>
            </a:pPr>
            <a:endParaRPr sz="2000" dirty="0"/>
          </a:p>
          <a:p>
            <a:pPr marL="342900" lvl="0" indent="-274320" algn="l" rtl="0">
              <a:spcBef>
                <a:spcPts val="0"/>
              </a:spcBef>
              <a:spcAft>
                <a:spcPts val="0"/>
              </a:spcAft>
              <a:buSzPts val="1520"/>
              <a:buChar char="🞇"/>
            </a:pPr>
            <a:r>
              <a:rPr lang="en-GB" sz="2000" dirty="0"/>
              <a:t>If your child has a particular talent or aptitude </a:t>
            </a:r>
            <a:r>
              <a:rPr lang="en-GB" sz="2000" dirty="0" err="1"/>
              <a:t>eg</a:t>
            </a:r>
            <a:r>
              <a:rPr lang="en-GB" sz="2000" dirty="0"/>
              <a:t> the Arts, Sport, Music, you may wish to apply to a school that offers a bursary or scholarship. </a:t>
            </a:r>
            <a:endParaRPr sz="2000" dirty="0"/>
          </a:p>
          <a:p>
            <a:pPr marL="68580" lvl="0" indent="0" algn="l" rtl="0">
              <a:spcBef>
                <a:spcPts val="400"/>
              </a:spcBef>
              <a:spcAft>
                <a:spcPts val="0"/>
              </a:spcAft>
              <a:buSzPts val="1520"/>
              <a:buNone/>
            </a:pPr>
            <a:endParaRPr sz="900" dirty="0"/>
          </a:p>
          <a:p>
            <a:pPr marL="365760" lvl="1" indent="0" algn="l" rtl="0">
              <a:spcBef>
                <a:spcPts val="400"/>
              </a:spcBef>
              <a:spcAft>
                <a:spcPts val="0"/>
              </a:spcAft>
              <a:buSzPts val="1520"/>
              <a:buNone/>
            </a:pPr>
            <a:r>
              <a:rPr lang="en-GB" sz="2000" dirty="0"/>
              <a:t>In </a:t>
            </a:r>
            <a:r>
              <a:rPr lang="en-GB" sz="2000" b="1" dirty="0"/>
              <a:t>Lambeth</a:t>
            </a:r>
            <a:r>
              <a:rPr lang="en-GB" sz="2000" dirty="0"/>
              <a:t>, Norwood School offers P</a:t>
            </a:r>
            <a:r>
              <a:rPr lang="en-GB" sz="2000" dirty="0" smtClean="0"/>
              <a:t>erforming and Visual </a:t>
            </a:r>
            <a:r>
              <a:rPr lang="en-GB" sz="2000" dirty="0"/>
              <a:t>A</a:t>
            </a:r>
            <a:r>
              <a:rPr lang="en-GB" sz="2000" dirty="0" smtClean="0"/>
              <a:t>rts Bursaries. </a:t>
            </a:r>
            <a:r>
              <a:rPr lang="en-GB" sz="2000" dirty="0" err="1"/>
              <a:t>Platanos</a:t>
            </a:r>
            <a:r>
              <a:rPr lang="en-GB" sz="2000" dirty="0"/>
              <a:t> College offers  Art and Music scholarships.  St </a:t>
            </a:r>
            <a:r>
              <a:rPr lang="en-GB" sz="2000" dirty="0" err="1"/>
              <a:t>Gabriels</a:t>
            </a:r>
            <a:r>
              <a:rPr lang="en-GB" sz="2000" dirty="0"/>
              <a:t> College offers Music Scholarships.  </a:t>
            </a:r>
            <a:endParaRPr sz="2000" dirty="0"/>
          </a:p>
          <a:p>
            <a:pPr marL="365760" lvl="1" indent="0" algn="l" rtl="0">
              <a:spcBef>
                <a:spcPts val="400"/>
              </a:spcBef>
              <a:spcAft>
                <a:spcPts val="0"/>
              </a:spcAft>
              <a:buSzPts val="1520"/>
              <a:buNone/>
            </a:pPr>
            <a:endParaRPr sz="900" dirty="0"/>
          </a:p>
          <a:p>
            <a:pPr marL="342900" lvl="0" indent="-274320" algn="l" rtl="0">
              <a:spcBef>
                <a:spcPts val="400"/>
              </a:spcBef>
              <a:spcAft>
                <a:spcPts val="0"/>
              </a:spcAft>
              <a:buSzPts val="1520"/>
              <a:buChar char="🞇"/>
            </a:pPr>
            <a:r>
              <a:rPr lang="en-GB" sz="2000" dirty="0"/>
              <a:t>In </a:t>
            </a:r>
            <a:r>
              <a:rPr lang="en-GB" sz="2000" b="1" dirty="0"/>
              <a:t>Southwark</a:t>
            </a:r>
            <a:r>
              <a:rPr lang="en-GB" sz="2000" dirty="0"/>
              <a:t>, </a:t>
            </a:r>
            <a:r>
              <a:rPr lang="en-GB" sz="2000" dirty="0" err="1"/>
              <a:t>Kingsdale</a:t>
            </a:r>
            <a:r>
              <a:rPr lang="en-GB" sz="2000" dirty="0"/>
              <a:t> offers  Music &amp; Sports scholarships.  Art and </a:t>
            </a:r>
            <a:r>
              <a:rPr lang="en-GB" sz="2000" dirty="0" smtClean="0"/>
              <a:t>Maths </a:t>
            </a:r>
            <a:r>
              <a:rPr lang="en-GB" sz="2000" dirty="0"/>
              <a:t>are also available once a place at the school has been secured </a:t>
            </a:r>
            <a:r>
              <a:rPr lang="en-GB" sz="2000" b="1" dirty="0"/>
              <a:t>after</a:t>
            </a:r>
            <a:r>
              <a:rPr lang="en-GB" sz="2000" dirty="0"/>
              <a:t> National Offers Day. </a:t>
            </a:r>
            <a:endParaRPr lang="en-GB" sz="2000" dirty="0" smtClean="0"/>
          </a:p>
          <a:p>
            <a:pPr marL="342900" lvl="0" indent="-274320" algn="l" rtl="0">
              <a:spcBef>
                <a:spcPts val="400"/>
              </a:spcBef>
              <a:spcAft>
                <a:spcPts val="0"/>
              </a:spcAft>
              <a:buSzPts val="1520"/>
              <a:buChar char="🞇"/>
            </a:pPr>
            <a:endParaRPr lang="en-GB" sz="2000" dirty="0"/>
          </a:p>
          <a:p>
            <a:pPr marL="342900" lvl="0" indent="-274320" algn="l" rtl="0">
              <a:spcBef>
                <a:spcPts val="400"/>
              </a:spcBef>
              <a:spcAft>
                <a:spcPts val="0"/>
              </a:spcAft>
              <a:buSzPts val="1520"/>
              <a:buChar char="🞇"/>
            </a:pPr>
            <a:r>
              <a:rPr lang="en-GB" sz="2000" dirty="0" smtClean="0"/>
              <a:t>A </a:t>
            </a:r>
            <a:r>
              <a:rPr lang="en-GB" sz="2000" dirty="0"/>
              <a:t>scholarship does not guarantee a place being offered and we have had children in the past who qualified for scholarships, but were not offered a school place. </a:t>
            </a:r>
            <a:r>
              <a:rPr lang="en-GB" sz="2000" dirty="0" smtClean="0"/>
              <a:t>This is especially true of </a:t>
            </a:r>
            <a:r>
              <a:rPr lang="en-GB" sz="2000" dirty="0" err="1" smtClean="0"/>
              <a:t>Kingsdale</a:t>
            </a:r>
            <a:r>
              <a:rPr lang="en-GB" sz="2000" dirty="0" smtClean="0"/>
              <a:t>.</a:t>
            </a:r>
            <a:endParaRPr sz="2000" dirty="0"/>
          </a:p>
          <a:p>
            <a:pPr marL="342900" lvl="0" indent="0" algn="l" rtl="0">
              <a:spcBef>
                <a:spcPts val="400"/>
              </a:spcBef>
              <a:spcAft>
                <a:spcPts val="0"/>
              </a:spcAft>
              <a:buNone/>
            </a:pPr>
            <a:endParaRPr sz="2000" dirty="0"/>
          </a:p>
          <a:p>
            <a:pPr marL="342900" lvl="0" indent="-206755" algn="l" rtl="0">
              <a:spcBef>
                <a:spcPts val="280"/>
              </a:spcBef>
              <a:spcAft>
                <a:spcPts val="0"/>
              </a:spcAft>
              <a:buSzPts val="1064"/>
              <a:buNone/>
            </a:pPr>
            <a:endParaRPr sz="1800" dirty="0"/>
          </a:p>
        </p:txBody>
      </p:sp>
      <p:sp>
        <p:nvSpPr>
          <p:cNvPr id="383" name="Google Shape;383;p17"/>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Google Shape;388;p18"/>
          <p:cNvSpPr txBox="1">
            <a:spLocks noGrp="1"/>
          </p:cNvSpPr>
          <p:nvPr>
            <p:ph type="title"/>
          </p:nvPr>
        </p:nvSpPr>
        <p:spPr>
          <a:xfrm>
            <a:off x="539552" y="692696"/>
            <a:ext cx="7528682" cy="648072"/>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2800"/>
              <a:buFont typeface="Century Gothic"/>
              <a:buNone/>
            </a:pPr>
            <a:r>
              <a:rPr lang="en-GB" sz="2800" b="1"/>
              <a:t>BURSERIES &amp; SCHOLARSHIPS</a:t>
            </a:r>
            <a:endParaRPr sz="2800" b="1"/>
          </a:p>
        </p:txBody>
      </p:sp>
      <p:sp>
        <p:nvSpPr>
          <p:cNvPr id="389" name="Google Shape;389;p18"/>
          <p:cNvSpPr txBox="1">
            <a:spLocks noGrp="1"/>
          </p:cNvSpPr>
          <p:nvPr>
            <p:ph type="body" idx="1"/>
          </p:nvPr>
        </p:nvSpPr>
        <p:spPr>
          <a:xfrm>
            <a:off x="827584" y="1659872"/>
            <a:ext cx="7272808" cy="4433424"/>
          </a:xfrm>
          <a:prstGeom prst="rect">
            <a:avLst/>
          </a:prstGeom>
          <a:noFill/>
          <a:ln>
            <a:noFill/>
          </a:ln>
        </p:spPr>
        <p:txBody>
          <a:bodyPr spcFirstLastPara="1" wrap="square" lIns="91425" tIns="45700" rIns="91425" bIns="45700" anchor="t" anchorCtr="0">
            <a:normAutofit fontScale="92500" lnSpcReduction="20000"/>
          </a:bodyPr>
          <a:lstStyle/>
          <a:p>
            <a:pPr marL="342900" lvl="0" indent="-274319" algn="l" rtl="0">
              <a:spcBef>
                <a:spcPts val="0"/>
              </a:spcBef>
              <a:spcAft>
                <a:spcPts val="0"/>
              </a:spcAft>
              <a:buSzPct val="76000"/>
              <a:buChar char="🞇"/>
            </a:pPr>
            <a:r>
              <a:rPr lang="en-GB" dirty="0"/>
              <a:t>In </a:t>
            </a:r>
            <a:r>
              <a:rPr lang="en-GB" b="1" dirty="0"/>
              <a:t>Croydon, </a:t>
            </a:r>
            <a:r>
              <a:rPr lang="en-GB" dirty="0"/>
              <a:t>Harris Crystal Palace offer 18 places to children with an aptitude in technology. </a:t>
            </a:r>
            <a:endParaRPr dirty="0"/>
          </a:p>
          <a:p>
            <a:pPr marL="68580" lvl="0" indent="0" algn="l" rtl="0">
              <a:spcBef>
                <a:spcPts val="444"/>
              </a:spcBef>
              <a:spcAft>
                <a:spcPts val="0"/>
              </a:spcAft>
              <a:buSzPct val="76000"/>
              <a:buNone/>
            </a:pPr>
            <a:endParaRPr dirty="0"/>
          </a:p>
          <a:p>
            <a:pPr marL="342900" lvl="0" indent="-274319" algn="l" rtl="0">
              <a:spcBef>
                <a:spcPts val="444"/>
              </a:spcBef>
              <a:spcAft>
                <a:spcPts val="0"/>
              </a:spcAft>
              <a:buSzPct val="76000"/>
              <a:buChar char="🞇"/>
            </a:pPr>
            <a:r>
              <a:rPr lang="en-GB" dirty="0"/>
              <a:t>In </a:t>
            </a:r>
            <a:r>
              <a:rPr lang="en-GB" b="1" dirty="0" err="1"/>
              <a:t>Wandsworth</a:t>
            </a:r>
            <a:r>
              <a:rPr lang="en-GB" dirty="0"/>
              <a:t>,  </a:t>
            </a:r>
            <a:r>
              <a:rPr lang="en-GB" dirty="0" err="1"/>
              <a:t>Graveney</a:t>
            </a:r>
            <a:r>
              <a:rPr lang="en-GB" dirty="0"/>
              <a:t> offer Music scholarships and </a:t>
            </a:r>
            <a:r>
              <a:rPr lang="en-GB" dirty="0" err="1"/>
              <a:t>Chesnut</a:t>
            </a:r>
            <a:r>
              <a:rPr lang="en-GB" dirty="0"/>
              <a:t> Grove offer specialist aptitude places in Art &amp; Design and Modern Foreign Languages </a:t>
            </a:r>
            <a:endParaRPr dirty="0"/>
          </a:p>
          <a:p>
            <a:pPr marL="342900" lvl="0" indent="-247535" algn="l" rtl="0">
              <a:spcBef>
                <a:spcPts val="444"/>
              </a:spcBef>
              <a:spcAft>
                <a:spcPts val="0"/>
              </a:spcAft>
              <a:buSzPct val="57000"/>
              <a:buChar char="🞇"/>
            </a:pPr>
            <a:endParaRPr dirty="0"/>
          </a:p>
          <a:p>
            <a:pPr marL="342900" lvl="0" indent="-274320" algn="l" rtl="0">
              <a:spcBef>
                <a:spcPts val="444"/>
              </a:spcBef>
              <a:spcAft>
                <a:spcPts val="0"/>
              </a:spcAft>
              <a:buSzPct val="76000"/>
              <a:buNone/>
            </a:pPr>
            <a:r>
              <a:rPr lang="en-GB" dirty="0"/>
              <a:t>    You usually apply for bursaries/scholarships on a special application or supplementary  form (SIF) which you obtain directly from the school or school website.  Your child will be required to sit an aptitude test. Check </a:t>
            </a:r>
            <a:r>
              <a:rPr lang="en-GB" dirty="0" smtClean="0"/>
              <a:t>with </a:t>
            </a:r>
            <a:r>
              <a:rPr lang="en-GB" dirty="0"/>
              <a:t>schools for aptitude test dates.</a:t>
            </a:r>
            <a:endParaRPr dirty="0"/>
          </a:p>
        </p:txBody>
      </p:sp>
      <p:sp>
        <p:nvSpPr>
          <p:cNvPr id="390" name="Google Shape;390;p18"/>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Google Shape;396;p19"/>
          <p:cNvSpPr txBox="1">
            <a:spLocks noGrp="1"/>
          </p:cNvSpPr>
          <p:nvPr>
            <p:ph type="title"/>
          </p:nvPr>
        </p:nvSpPr>
        <p:spPr>
          <a:xfrm>
            <a:off x="1043490" y="1027664"/>
            <a:ext cx="7024744" cy="81716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accent1"/>
              </a:buClr>
              <a:buSzPts val="4000"/>
              <a:buFont typeface="Century Gothic"/>
              <a:buNone/>
            </a:pPr>
            <a:r>
              <a:rPr lang="en-GB" b="1"/>
              <a:t>FAITH SCHOOLS</a:t>
            </a:r>
            <a:endParaRPr b="1"/>
          </a:p>
        </p:txBody>
      </p:sp>
      <p:sp>
        <p:nvSpPr>
          <p:cNvPr id="397" name="Google Shape;397;p19"/>
          <p:cNvSpPr txBox="1">
            <a:spLocks noGrp="1"/>
          </p:cNvSpPr>
          <p:nvPr>
            <p:ph type="body" idx="1"/>
          </p:nvPr>
        </p:nvSpPr>
        <p:spPr>
          <a:xfrm>
            <a:off x="1043500" y="1916825"/>
            <a:ext cx="7147200" cy="4282200"/>
          </a:xfrm>
          <a:prstGeom prst="rect">
            <a:avLst/>
          </a:prstGeom>
          <a:noFill/>
          <a:ln>
            <a:noFill/>
          </a:ln>
        </p:spPr>
        <p:txBody>
          <a:bodyPr spcFirstLastPara="1" wrap="square" lIns="91425" tIns="45700" rIns="91425" bIns="45700" anchor="t" anchorCtr="0">
            <a:normAutofit fontScale="92500"/>
          </a:bodyPr>
          <a:lstStyle/>
          <a:p>
            <a:pPr marL="342900" lvl="0" indent="-167182" algn="l" rtl="0">
              <a:spcBef>
                <a:spcPts val="0"/>
              </a:spcBef>
              <a:spcAft>
                <a:spcPts val="0"/>
              </a:spcAft>
              <a:buSzPct val="76000"/>
              <a:buNone/>
            </a:pPr>
            <a:endParaRPr dirty="0"/>
          </a:p>
          <a:p>
            <a:pPr marL="342900" lvl="0" indent="-274319" algn="l" rtl="0">
              <a:spcBef>
                <a:spcPts val="444"/>
              </a:spcBef>
              <a:spcAft>
                <a:spcPts val="0"/>
              </a:spcAft>
              <a:buSzPct val="76000"/>
              <a:buChar char="🞇"/>
            </a:pPr>
            <a:r>
              <a:rPr lang="en-GB" dirty="0"/>
              <a:t>Please check</a:t>
            </a:r>
            <a:r>
              <a:rPr lang="en-GB" b="1" dirty="0"/>
              <a:t> carefully </a:t>
            </a:r>
            <a:r>
              <a:rPr lang="en-GB" dirty="0"/>
              <a:t>the admissions criteria for these schools as it is usually very specific.</a:t>
            </a:r>
            <a:endParaRPr dirty="0"/>
          </a:p>
          <a:p>
            <a:pPr marL="68580" lvl="0" indent="0" algn="l" rtl="0">
              <a:spcBef>
                <a:spcPts val="444"/>
              </a:spcBef>
              <a:spcAft>
                <a:spcPts val="0"/>
              </a:spcAft>
              <a:buSzPct val="76000"/>
              <a:buNone/>
            </a:pPr>
            <a:endParaRPr dirty="0"/>
          </a:p>
          <a:p>
            <a:pPr marL="342900" lvl="0" indent="-274319" algn="l" rtl="0">
              <a:spcBef>
                <a:spcPts val="444"/>
              </a:spcBef>
              <a:spcAft>
                <a:spcPts val="0"/>
              </a:spcAft>
              <a:buSzPct val="76000"/>
              <a:buChar char="🞇"/>
            </a:pPr>
            <a:r>
              <a:rPr lang="en-GB" dirty="0"/>
              <a:t>Applications usually need to be supported by evidence that you and your child regularly attend church or other places of worship, </a:t>
            </a:r>
            <a:r>
              <a:rPr lang="en-GB" dirty="0" err="1"/>
              <a:t>ie</a:t>
            </a:r>
            <a:r>
              <a:rPr lang="en-GB" dirty="0"/>
              <a:t> a letter from a priest, minister or religious leader. </a:t>
            </a:r>
            <a:endParaRPr dirty="0"/>
          </a:p>
          <a:p>
            <a:pPr marL="342900" lvl="0" indent="-167182" algn="l" rtl="0">
              <a:spcBef>
                <a:spcPts val="444"/>
              </a:spcBef>
              <a:spcAft>
                <a:spcPts val="0"/>
              </a:spcAft>
              <a:buSzPct val="76000"/>
              <a:buNone/>
            </a:pPr>
            <a:endParaRPr dirty="0"/>
          </a:p>
          <a:p>
            <a:pPr marL="342900" lvl="0" indent="-274319" algn="l" rtl="0">
              <a:spcBef>
                <a:spcPts val="444"/>
              </a:spcBef>
              <a:spcAft>
                <a:spcPts val="0"/>
              </a:spcAft>
              <a:buSzPct val="76000"/>
              <a:buChar char="🞇"/>
            </a:pPr>
            <a:r>
              <a:rPr lang="en-GB" dirty="0"/>
              <a:t>La </a:t>
            </a:r>
            <a:r>
              <a:rPr lang="en-GB" dirty="0" err="1"/>
              <a:t>Retraite</a:t>
            </a:r>
            <a:r>
              <a:rPr lang="en-GB" dirty="0"/>
              <a:t> and Bishop Thomas Grant schools in </a:t>
            </a:r>
            <a:r>
              <a:rPr lang="en-GB" dirty="0" smtClean="0"/>
              <a:t>Lambeth </a:t>
            </a:r>
            <a:r>
              <a:rPr lang="en-GB" dirty="0"/>
              <a:t>require evidence of baptism.</a:t>
            </a:r>
            <a:endParaRPr dirty="0"/>
          </a:p>
        </p:txBody>
      </p:sp>
      <p:sp>
        <p:nvSpPr>
          <p:cNvPr id="398" name="Google Shape;398;p19"/>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19</a:t>
            </a:fld>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2"/>
          <p:cNvSpPr txBox="1">
            <a:spLocks noGrp="1"/>
          </p:cNvSpPr>
          <p:nvPr>
            <p:ph type="title"/>
          </p:nvPr>
        </p:nvSpPr>
        <p:spPr>
          <a:xfrm>
            <a:off x="705775" y="692700"/>
            <a:ext cx="7362600" cy="504000"/>
          </a:xfrm>
          <a:prstGeom prst="rect">
            <a:avLst/>
          </a:prstGeom>
          <a:noFill/>
          <a:ln>
            <a:noFill/>
          </a:ln>
        </p:spPr>
        <p:txBody>
          <a:bodyPr spcFirstLastPara="1" wrap="square" lIns="91425" tIns="45700" rIns="91425" bIns="45700" anchor="b" anchorCtr="0">
            <a:normAutofit fontScale="90000"/>
          </a:bodyPr>
          <a:lstStyle/>
          <a:p>
            <a:pPr marL="0" lvl="0" indent="0" algn="l" rtl="0">
              <a:spcBef>
                <a:spcPts val="0"/>
              </a:spcBef>
              <a:spcAft>
                <a:spcPts val="0"/>
              </a:spcAft>
              <a:buClr>
                <a:schemeClr val="accent1"/>
              </a:buClr>
              <a:buSzPct val="100000"/>
              <a:buFont typeface="Century Gothic"/>
              <a:buNone/>
            </a:pPr>
            <a:r>
              <a:rPr lang="en-GB" b="1"/>
              <a:t>HOW TO START…….</a:t>
            </a:r>
            <a:endParaRPr b="1"/>
          </a:p>
        </p:txBody>
      </p:sp>
      <p:sp>
        <p:nvSpPr>
          <p:cNvPr id="269" name="Google Shape;269;p2"/>
          <p:cNvSpPr txBox="1">
            <a:spLocks noGrp="1"/>
          </p:cNvSpPr>
          <p:nvPr>
            <p:ph type="body" idx="1"/>
          </p:nvPr>
        </p:nvSpPr>
        <p:spPr>
          <a:xfrm>
            <a:off x="705775" y="1196700"/>
            <a:ext cx="7550400" cy="5288325"/>
          </a:xfrm>
          <a:prstGeom prst="rect">
            <a:avLst/>
          </a:prstGeom>
          <a:noFill/>
          <a:ln>
            <a:noFill/>
          </a:ln>
        </p:spPr>
        <p:txBody>
          <a:bodyPr spcFirstLastPara="1" wrap="square" lIns="91425" tIns="45700" rIns="91425" bIns="45700" anchor="t" anchorCtr="0">
            <a:normAutofit fontScale="25000" lnSpcReduction="20000"/>
          </a:bodyPr>
          <a:lstStyle/>
          <a:p>
            <a:pPr marL="68580" lvl="0" indent="0" algn="l" rtl="0">
              <a:spcBef>
                <a:spcPts val="319"/>
              </a:spcBef>
              <a:spcAft>
                <a:spcPts val="0"/>
              </a:spcAft>
              <a:buSzPct val="39753"/>
              <a:buNone/>
            </a:pPr>
            <a:endParaRPr sz="5544" dirty="0"/>
          </a:p>
          <a:p>
            <a:pPr marL="342900" lvl="0" indent="-299709" algn="l" rtl="0">
              <a:spcBef>
                <a:spcPts val="319"/>
              </a:spcBef>
              <a:spcAft>
                <a:spcPts val="0"/>
              </a:spcAft>
              <a:buSzPct val="90257"/>
              <a:buChar char="🞇"/>
            </a:pPr>
            <a:r>
              <a:rPr lang="en-GB" sz="7144" dirty="0"/>
              <a:t>Find out as much information as you can. Look on </a:t>
            </a:r>
            <a:r>
              <a:rPr lang="en-GB" sz="7144" dirty="0" smtClean="0"/>
              <a:t>school </a:t>
            </a:r>
            <a:r>
              <a:rPr lang="en-GB" sz="7144" dirty="0"/>
              <a:t>websites.  R</a:t>
            </a:r>
            <a:r>
              <a:rPr lang="en-GB" sz="7144" dirty="0" smtClean="0"/>
              <a:t>esearch </a:t>
            </a:r>
            <a:r>
              <a:rPr lang="en-GB" sz="7144" dirty="0"/>
              <a:t>schools local to your address. Some of these may be in a neighbouring borough. Also look at how schools made offers </a:t>
            </a:r>
            <a:r>
              <a:rPr lang="en-GB" sz="7144" dirty="0" smtClean="0"/>
              <a:t>in the </a:t>
            </a:r>
            <a:r>
              <a:rPr lang="en-GB" sz="7144" dirty="0"/>
              <a:t>previous year.</a:t>
            </a:r>
            <a:endParaRPr sz="6644" dirty="0"/>
          </a:p>
          <a:p>
            <a:pPr marL="342900" lvl="0" indent="-197345" algn="l" rtl="0">
              <a:spcBef>
                <a:spcPts val="319"/>
              </a:spcBef>
              <a:spcAft>
                <a:spcPts val="0"/>
              </a:spcAft>
              <a:buSzPct val="39753"/>
              <a:buNone/>
            </a:pPr>
            <a:endParaRPr sz="5544" dirty="0"/>
          </a:p>
          <a:p>
            <a:pPr marL="342900" lvl="0" indent="-299709" algn="l" rtl="0">
              <a:spcBef>
                <a:spcPts val="319"/>
              </a:spcBef>
              <a:spcAft>
                <a:spcPts val="0"/>
              </a:spcAft>
              <a:buSzPct val="90257"/>
              <a:buChar char="🞇"/>
            </a:pPr>
            <a:r>
              <a:rPr lang="en-GB" sz="7144" dirty="0"/>
              <a:t>Look at the information on the </a:t>
            </a:r>
            <a:r>
              <a:rPr lang="en-GB" sz="7144" dirty="0" smtClean="0"/>
              <a:t>Lambeth </a:t>
            </a:r>
            <a:r>
              <a:rPr lang="en-GB" sz="7144" dirty="0"/>
              <a:t>Admissions website.  </a:t>
            </a:r>
            <a:endParaRPr sz="7144" dirty="0"/>
          </a:p>
          <a:p>
            <a:pPr marL="342900" lvl="0" indent="0" algn="l" rtl="0">
              <a:spcBef>
                <a:spcPts val="319"/>
              </a:spcBef>
              <a:spcAft>
                <a:spcPts val="0"/>
              </a:spcAft>
              <a:buNone/>
            </a:pPr>
            <a:endParaRPr sz="7144" dirty="0"/>
          </a:p>
          <a:p>
            <a:pPr marL="342900" lvl="0" indent="0">
              <a:spcBef>
                <a:spcPts val="319"/>
              </a:spcBef>
              <a:buNone/>
            </a:pPr>
            <a:r>
              <a:rPr lang="en-GB" sz="5544" dirty="0">
                <a:hlinkClick r:id="rId3"/>
              </a:rPr>
              <a:t>https://</a:t>
            </a:r>
            <a:r>
              <a:rPr lang="en-GB" sz="5544" dirty="0" smtClean="0">
                <a:hlinkClick r:id="rId3"/>
              </a:rPr>
              <a:t>www.lambeth.gov.uk/schools-and-education/school-admissions-and-appeals/secondary-school-admissions/how-offers-were-made-lambeth-secondary-schools-national-offer-day-1-march-2023</a:t>
            </a:r>
            <a:endParaRPr lang="en-GB" sz="5544" dirty="0" smtClean="0"/>
          </a:p>
          <a:p>
            <a:pPr marL="342900" lvl="0" indent="0">
              <a:spcBef>
                <a:spcPts val="319"/>
              </a:spcBef>
              <a:buNone/>
            </a:pPr>
            <a:endParaRPr lang="en-GB" sz="5544" dirty="0"/>
          </a:p>
          <a:p>
            <a:pPr marL="342900" lvl="0" indent="0" algn="l" rtl="0">
              <a:spcBef>
                <a:spcPts val="319"/>
              </a:spcBef>
              <a:spcAft>
                <a:spcPts val="0"/>
              </a:spcAft>
              <a:buNone/>
            </a:pPr>
            <a:endParaRPr sz="5544" dirty="0"/>
          </a:p>
          <a:p>
            <a:pPr marL="342900" lvl="0" indent="-299709" algn="l" rtl="0">
              <a:spcBef>
                <a:spcPts val="319"/>
              </a:spcBef>
              <a:spcAft>
                <a:spcPts val="0"/>
              </a:spcAft>
              <a:buSzPct val="90257"/>
              <a:buChar char="🞇"/>
            </a:pPr>
            <a:r>
              <a:rPr lang="en-GB" sz="7144" dirty="0"/>
              <a:t>The majority of open sessions in Lambeth and other boroughs take place during </a:t>
            </a:r>
            <a:r>
              <a:rPr lang="en-GB" sz="7144" b="1" dirty="0"/>
              <a:t>mid September and mid October </a:t>
            </a:r>
            <a:r>
              <a:rPr lang="en-GB" sz="7144" dirty="0"/>
              <a:t>each year. </a:t>
            </a:r>
            <a:endParaRPr sz="6644" dirty="0"/>
          </a:p>
          <a:p>
            <a:pPr marL="342900" lvl="0" indent="-197345" algn="l" rtl="0">
              <a:spcBef>
                <a:spcPts val="319"/>
              </a:spcBef>
              <a:spcAft>
                <a:spcPts val="0"/>
              </a:spcAft>
              <a:buSzPct val="39753"/>
              <a:buNone/>
            </a:pPr>
            <a:endParaRPr sz="5544" dirty="0"/>
          </a:p>
          <a:p>
            <a:pPr marL="68580" lvl="0" indent="0" algn="l" rtl="0">
              <a:spcBef>
                <a:spcPts val="319"/>
              </a:spcBef>
              <a:spcAft>
                <a:spcPts val="0"/>
              </a:spcAft>
              <a:buSzPct val="39753"/>
              <a:buNone/>
            </a:pPr>
            <a:endParaRPr sz="5544" dirty="0"/>
          </a:p>
          <a:p>
            <a:pPr marL="342900" lvl="0" indent="-299709" algn="l" rtl="0">
              <a:spcBef>
                <a:spcPts val="319"/>
              </a:spcBef>
              <a:spcAft>
                <a:spcPts val="0"/>
              </a:spcAft>
              <a:buSzPct val="90257"/>
              <a:buChar char="🞇"/>
            </a:pPr>
            <a:r>
              <a:rPr lang="en-GB" sz="7144" dirty="0"/>
              <a:t>Look closely at the admissions criteria for </a:t>
            </a:r>
            <a:r>
              <a:rPr lang="en-GB" sz="7144" b="1" dirty="0"/>
              <a:t>each </a:t>
            </a:r>
            <a:r>
              <a:rPr lang="en-GB" sz="7144" dirty="0"/>
              <a:t>of the schools you are considering and check, “does my child meet the criteria ?”.</a:t>
            </a:r>
            <a:endParaRPr sz="6644" dirty="0"/>
          </a:p>
          <a:p>
            <a:pPr marL="342900" lvl="0" indent="-197345" algn="l" rtl="0">
              <a:spcBef>
                <a:spcPts val="319"/>
              </a:spcBef>
              <a:spcAft>
                <a:spcPts val="0"/>
              </a:spcAft>
              <a:buSzPct val="39753"/>
              <a:buNone/>
            </a:pPr>
            <a:endParaRPr sz="5544" dirty="0"/>
          </a:p>
          <a:p>
            <a:pPr marL="342900" lvl="0" indent="-197345" algn="l" rtl="0">
              <a:spcBef>
                <a:spcPts val="319"/>
              </a:spcBef>
              <a:spcAft>
                <a:spcPts val="0"/>
              </a:spcAft>
              <a:buSzPct val="42844"/>
              <a:buNone/>
            </a:pPr>
            <a:endParaRPr sz="5144" dirty="0"/>
          </a:p>
          <a:p>
            <a:pPr marL="342900" lvl="0" indent="-210616" algn="l" rtl="0">
              <a:spcBef>
                <a:spcPts val="264"/>
              </a:spcBef>
              <a:spcAft>
                <a:spcPts val="0"/>
              </a:spcAft>
              <a:buSzPct val="76000"/>
              <a:buNone/>
            </a:pPr>
            <a:endParaRPr dirty="0"/>
          </a:p>
          <a:p>
            <a:pPr marL="342900" lvl="0" indent="-210616" algn="l" rtl="0">
              <a:spcBef>
                <a:spcPts val="264"/>
              </a:spcBef>
              <a:spcAft>
                <a:spcPts val="0"/>
              </a:spcAft>
              <a:buSzPct val="76000"/>
              <a:buNone/>
            </a:pPr>
            <a:endParaRPr dirty="0"/>
          </a:p>
        </p:txBody>
      </p:sp>
      <p:sp>
        <p:nvSpPr>
          <p:cNvPr id="270" name="Google Shape;270;p2"/>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2</a:t>
            </a:fld>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21"/>
          <p:cNvSpPr txBox="1">
            <a:spLocks noGrp="1"/>
          </p:cNvSpPr>
          <p:nvPr>
            <p:ph type="title"/>
          </p:nvPr>
        </p:nvSpPr>
        <p:spPr>
          <a:xfrm>
            <a:off x="683575" y="589626"/>
            <a:ext cx="7384800" cy="3651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200"/>
              <a:buFont typeface="Century Gothic"/>
              <a:buNone/>
            </a:pPr>
            <a:r>
              <a:rPr lang="en-GB" sz="2700" b="1" dirty="0" smtClean="0"/>
              <a:t>KINGSDALE</a:t>
            </a:r>
            <a:endParaRPr sz="2700" b="1" dirty="0"/>
          </a:p>
        </p:txBody>
      </p:sp>
      <p:sp>
        <p:nvSpPr>
          <p:cNvPr id="404" name="Google Shape;404;p21"/>
          <p:cNvSpPr txBox="1">
            <a:spLocks noGrp="1"/>
          </p:cNvSpPr>
          <p:nvPr>
            <p:ph type="body" idx="1"/>
          </p:nvPr>
        </p:nvSpPr>
        <p:spPr>
          <a:xfrm>
            <a:off x="477079" y="954725"/>
            <a:ext cx="8221648" cy="5498700"/>
          </a:xfrm>
          <a:prstGeom prst="rect">
            <a:avLst/>
          </a:prstGeom>
          <a:noFill/>
          <a:ln>
            <a:noFill/>
          </a:ln>
        </p:spPr>
        <p:txBody>
          <a:bodyPr spcFirstLastPara="1" wrap="square" lIns="91425" tIns="45700" rIns="91425" bIns="45700" anchor="t" anchorCtr="0">
            <a:normAutofit fontScale="25000" lnSpcReduction="20000"/>
          </a:bodyPr>
          <a:lstStyle/>
          <a:p>
            <a:pPr marL="342900" lvl="0" indent="-210616" algn="l" rtl="0">
              <a:spcBef>
                <a:spcPts val="0"/>
              </a:spcBef>
              <a:spcAft>
                <a:spcPts val="0"/>
              </a:spcAft>
              <a:buSzPct val="76000"/>
              <a:buNone/>
            </a:pPr>
            <a:endParaRPr dirty="0"/>
          </a:p>
          <a:p>
            <a:pPr marL="342900" lvl="0" indent="-295375" algn="l" rtl="0">
              <a:spcBef>
                <a:spcPts val="286"/>
              </a:spcBef>
              <a:spcAft>
                <a:spcPts val="0"/>
              </a:spcAft>
              <a:buSzPct val="80517"/>
              <a:buChar char="🞇"/>
            </a:pPr>
            <a:r>
              <a:rPr lang="en-GB" sz="6400" dirty="0"/>
              <a:t>One of the most  sought after secondary </a:t>
            </a:r>
            <a:r>
              <a:rPr lang="en-GB" sz="6400" dirty="0" smtClean="0"/>
              <a:t>schools </a:t>
            </a:r>
            <a:r>
              <a:rPr lang="en-GB" sz="6400" dirty="0"/>
              <a:t>in London.</a:t>
            </a:r>
            <a:endParaRPr sz="6400" dirty="0"/>
          </a:p>
          <a:p>
            <a:pPr marL="68580" lvl="0" indent="0" algn="l" rtl="0">
              <a:spcBef>
                <a:spcPts val="286"/>
              </a:spcBef>
              <a:spcAft>
                <a:spcPts val="0"/>
              </a:spcAft>
              <a:buSzPct val="61694"/>
              <a:buNone/>
            </a:pPr>
            <a:endParaRPr sz="6400" dirty="0"/>
          </a:p>
          <a:p>
            <a:pPr marL="342900" lvl="0" indent="-274320" algn="l" rtl="0">
              <a:spcBef>
                <a:spcPts val="308"/>
              </a:spcBef>
              <a:spcAft>
                <a:spcPts val="0"/>
              </a:spcAft>
              <a:buSzPct val="61694"/>
              <a:buChar char="🞇"/>
            </a:pPr>
            <a:r>
              <a:rPr lang="en-GB" sz="6400" dirty="0" smtClean="0"/>
              <a:t>Big school - 2024 intake will offer 420 places</a:t>
            </a:r>
            <a:r>
              <a:rPr lang="en-GB" sz="6400" dirty="0"/>
              <a:t>. </a:t>
            </a:r>
            <a:endParaRPr lang="en-GB" sz="6400" dirty="0" smtClean="0"/>
          </a:p>
          <a:p>
            <a:pPr marL="342900" lvl="0" indent="-274320" algn="l" rtl="0">
              <a:spcBef>
                <a:spcPts val="308"/>
              </a:spcBef>
              <a:spcAft>
                <a:spcPts val="0"/>
              </a:spcAft>
              <a:buSzPct val="61694"/>
              <a:buChar char="🞇"/>
            </a:pPr>
            <a:endParaRPr lang="en-GB" sz="6400" dirty="0"/>
          </a:p>
          <a:p>
            <a:pPr marL="342900" lvl="0" indent="-274320" algn="l" rtl="0">
              <a:spcBef>
                <a:spcPts val="308"/>
              </a:spcBef>
              <a:spcAft>
                <a:spcPts val="0"/>
              </a:spcAft>
              <a:buSzPct val="61694"/>
              <a:buChar char="🞇"/>
            </a:pPr>
            <a:r>
              <a:rPr lang="en-GB" sz="6400" dirty="0" err="1" smtClean="0"/>
              <a:t>Kingsdale</a:t>
            </a:r>
            <a:r>
              <a:rPr lang="en-GB" sz="6400" dirty="0" smtClean="0"/>
              <a:t> </a:t>
            </a:r>
            <a:r>
              <a:rPr lang="en-GB" sz="6400" dirty="0"/>
              <a:t>do </a:t>
            </a:r>
            <a:r>
              <a:rPr lang="en-GB" sz="6400" b="1" dirty="0"/>
              <a:t>not</a:t>
            </a:r>
            <a:r>
              <a:rPr lang="en-GB" sz="6400" dirty="0"/>
              <a:t> offer places based on distance criteria.  They prioritise children </a:t>
            </a:r>
            <a:r>
              <a:rPr lang="en-GB" sz="6400" dirty="0" smtClean="0"/>
              <a:t>in the following order: those who </a:t>
            </a:r>
            <a:r>
              <a:rPr lang="en-GB" sz="6400" dirty="0"/>
              <a:t>are in care/have been in foster </a:t>
            </a:r>
            <a:r>
              <a:rPr lang="en-GB" sz="6400" dirty="0" smtClean="0"/>
              <a:t>care or adopted, </a:t>
            </a:r>
            <a:r>
              <a:rPr lang="en-GB" sz="6400" dirty="0"/>
              <a:t>scholarships </a:t>
            </a:r>
            <a:r>
              <a:rPr lang="en-GB" sz="6400" dirty="0" smtClean="0"/>
              <a:t>(63 places</a:t>
            </a:r>
            <a:r>
              <a:rPr lang="en-GB" sz="6400" dirty="0"/>
              <a:t>), </a:t>
            </a:r>
            <a:r>
              <a:rPr lang="en-GB" sz="6400" dirty="0" smtClean="0"/>
              <a:t>siblings, children of staff and </a:t>
            </a:r>
            <a:r>
              <a:rPr lang="en-GB" sz="6400" dirty="0"/>
              <a:t>children with medical/social </a:t>
            </a:r>
            <a:r>
              <a:rPr lang="en-GB" sz="6400" dirty="0" smtClean="0"/>
              <a:t>needs </a:t>
            </a:r>
            <a:r>
              <a:rPr lang="en-GB" sz="6400" dirty="0" smtClean="0"/>
              <a:t>. The remaining places are then </a:t>
            </a:r>
            <a:r>
              <a:rPr lang="en-GB" sz="6400" dirty="0" smtClean="0"/>
              <a:t>offered </a:t>
            </a:r>
            <a:r>
              <a:rPr lang="en-GB" sz="6400" dirty="0" smtClean="0"/>
              <a:t>from a random allocation process, </a:t>
            </a:r>
            <a:r>
              <a:rPr lang="en-GB" sz="6400" dirty="0"/>
              <a:t>selecting children from </a:t>
            </a:r>
            <a:r>
              <a:rPr lang="en-GB" sz="6400" dirty="0" smtClean="0"/>
              <a:t>3 </a:t>
            </a:r>
            <a:r>
              <a:rPr lang="en-GB" sz="6400" dirty="0"/>
              <a:t>ability </a:t>
            </a:r>
            <a:r>
              <a:rPr lang="en-GB" sz="6400" dirty="0" smtClean="0"/>
              <a:t>bands who have sat the </a:t>
            </a:r>
            <a:r>
              <a:rPr lang="en-GB" sz="6400" dirty="0" err="1" smtClean="0"/>
              <a:t>Kingsdale</a:t>
            </a:r>
            <a:r>
              <a:rPr lang="en-GB" sz="6400" dirty="0" smtClean="0"/>
              <a:t> Banding Test. This consists of Non-Verbal Reasoning.</a:t>
            </a:r>
            <a:endParaRPr sz="6400" dirty="0"/>
          </a:p>
          <a:p>
            <a:pPr marL="68580" lvl="0" indent="0" algn="l" rtl="0">
              <a:spcBef>
                <a:spcPts val="286"/>
              </a:spcBef>
              <a:spcAft>
                <a:spcPts val="0"/>
              </a:spcAft>
              <a:buSzPct val="61694"/>
              <a:buNone/>
            </a:pPr>
            <a:endParaRPr sz="6400" dirty="0"/>
          </a:p>
          <a:p>
            <a:pPr marL="342900" lvl="0" indent="-274320" algn="l" rtl="0">
              <a:spcBef>
                <a:spcPts val="286"/>
              </a:spcBef>
              <a:spcAft>
                <a:spcPts val="0"/>
              </a:spcAft>
              <a:buSzPct val="61694"/>
              <a:buChar char="🞇"/>
            </a:pPr>
            <a:r>
              <a:rPr lang="en-GB" sz="6400" dirty="0" err="1" smtClean="0"/>
              <a:t>Kingsdale</a:t>
            </a:r>
            <a:r>
              <a:rPr lang="en-GB" sz="6400" dirty="0" smtClean="0"/>
              <a:t> banding test dates : </a:t>
            </a:r>
          </a:p>
          <a:p>
            <a:pPr marL="342900" lvl="0" indent="-274320">
              <a:spcBef>
                <a:spcPts val="286"/>
              </a:spcBef>
              <a:buSzPct val="61694"/>
            </a:pPr>
            <a:r>
              <a:rPr lang="en-GB" sz="6400" b="1" dirty="0"/>
              <a:t>Wednesday 13th September </a:t>
            </a:r>
            <a:r>
              <a:rPr lang="en-GB" sz="6400" b="1" dirty="0" smtClean="0"/>
              <a:t>4.30pm </a:t>
            </a:r>
          </a:p>
          <a:p>
            <a:pPr marL="342900" lvl="0" indent="-274320">
              <a:spcBef>
                <a:spcPts val="286"/>
              </a:spcBef>
              <a:buSzPct val="61694"/>
            </a:pPr>
            <a:r>
              <a:rPr lang="en-GB" sz="6400" b="1" dirty="0" smtClean="0"/>
              <a:t>Saturday </a:t>
            </a:r>
            <a:r>
              <a:rPr lang="en-GB" sz="6400" b="1" dirty="0"/>
              <a:t>30th </a:t>
            </a:r>
            <a:r>
              <a:rPr lang="en-GB" sz="6400" b="1" dirty="0" smtClean="0"/>
              <a:t>September 2pm </a:t>
            </a:r>
          </a:p>
          <a:p>
            <a:pPr marL="342900" lvl="0" indent="-274320">
              <a:spcBef>
                <a:spcPts val="286"/>
              </a:spcBef>
              <a:buSzPct val="61694"/>
            </a:pPr>
            <a:r>
              <a:rPr lang="en-GB" sz="6400" b="1" dirty="0" smtClean="0"/>
              <a:t>Monday </a:t>
            </a:r>
            <a:r>
              <a:rPr lang="en-GB" sz="6400" b="1" dirty="0"/>
              <a:t>27th November - Sunday 10th December </a:t>
            </a:r>
            <a:endParaRPr lang="en-GB" sz="6400" dirty="0"/>
          </a:p>
          <a:p>
            <a:pPr marL="68580" lvl="0" indent="0">
              <a:spcBef>
                <a:spcPts val="286"/>
              </a:spcBef>
              <a:buSzPct val="61694"/>
              <a:buNone/>
            </a:pPr>
            <a:r>
              <a:rPr lang="en-GB" sz="6400" dirty="0" smtClean="0"/>
              <a:t> </a:t>
            </a:r>
            <a:endParaRPr lang="en-GB" sz="6400" dirty="0"/>
          </a:p>
          <a:p>
            <a:pPr marL="342900" lvl="0" indent="-274320" algn="l" rtl="0">
              <a:spcBef>
                <a:spcPts val="286"/>
              </a:spcBef>
              <a:spcAft>
                <a:spcPts val="0"/>
              </a:spcAft>
              <a:buSzPct val="61694"/>
              <a:buChar char="🞇"/>
            </a:pPr>
            <a:r>
              <a:rPr lang="en-GB" sz="6400" dirty="0" smtClean="0"/>
              <a:t>If </a:t>
            </a:r>
            <a:r>
              <a:rPr lang="en-GB" sz="6400" dirty="0"/>
              <a:t>you are interested in applying for a Music or Sport Scholarship you</a:t>
            </a:r>
            <a:endParaRPr sz="6400" dirty="0"/>
          </a:p>
          <a:p>
            <a:pPr marL="68580" lvl="0" indent="0" algn="l" rtl="0">
              <a:spcBef>
                <a:spcPts val="286"/>
              </a:spcBef>
              <a:spcAft>
                <a:spcPts val="0"/>
              </a:spcAft>
              <a:buSzPct val="61694"/>
              <a:buNone/>
            </a:pPr>
            <a:r>
              <a:rPr lang="en-GB" sz="6400" dirty="0"/>
              <a:t>    </a:t>
            </a:r>
            <a:r>
              <a:rPr lang="en-GB" sz="6400" dirty="0" smtClean="0"/>
              <a:t> will </a:t>
            </a:r>
            <a:r>
              <a:rPr lang="en-GB" sz="6400" dirty="0"/>
              <a:t>need to </a:t>
            </a:r>
            <a:r>
              <a:rPr lang="en-GB" sz="6400" dirty="0" smtClean="0"/>
              <a:t>complete a SIF and book </a:t>
            </a:r>
            <a:r>
              <a:rPr lang="en-GB" sz="6400" dirty="0"/>
              <a:t>a scholarship assessment for your </a:t>
            </a:r>
            <a:r>
              <a:rPr lang="en-GB" sz="6400" dirty="0" smtClean="0"/>
              <a:t>child</a:t>
            </a:r>
          </a:p>
          <a:p>
            <a:pPr marL="68580" lvl="0" indent="0" algn="l" rtl="0">
              <a:spcBef>
                <a:spcPts val="286"/>
              </a:spcBef>
              <a:spcAft>
                <a:spcPts val="0"/>
              </a:spcAft>
              <a:buSzPct val="61694"/>
              <a:buNone/>
            </a:pPr>
            <a:r>
              <a:rPr lang="en-GB" sz="6400" dirty="0"/>
              <a:t> </a:t>
            </a:r>
            <a:r>
              <a:rPr lang="en-GB" sz="6400" dirty="0" smtClean="0"/>
              <a:t>  </a:t>
            </a:r>
            <a:r>
              <a:rPr lang="en-GB" sz="6400" dirty="0" smtClean="0"/>
              <a:t>  via the </a:t>
            </a:r>
            <a:r>
              <a:rPr lang="en-GB" sz="6400" dirty="0" smtClean="0"/>
              <a:t>link on </a:t>
            </a:r>
            <a:r>
              <a:rPr lang="en-GB" sz="6400" dirty="0"/>
              <a:t>the school </a:t>
            </a:r>
            <a:r>
              <a:rPr lang="en-GB" sz="6400" dirty="0" smtClean="0"/>
              <a:t>website.  </a:t>
            </a:r>
          </a:p>
          <a:p>
            <a:pPr marL="68580" lvl="0" indent="0" algn="l" rtl="0">
              <a:spcBef>
                <a:spcPts val="286"/>
              </a:spcBef>
              <a:spcAft>
                <a:spcPts val="0"/>
              </a:spcAft>
              <a:buSzPct val="61694"/>
              <a:buNone/>
            </a:pPr>
            <a:r>
              <a:rPr lang="en-GB" sz="6400" dirty="0"/>
              <a:t> </a:t>
            </a:r>
            <a:r>
              <a:rPr lang="en-GB" sz="6400" dirty="0" smtClean="0"/>
              <a:t>    The application </a:t>
            </a:r>
            <a:r>
              <a:rPr lang="en-GB" sz="6400" dirty="0"/>
              <a:t>deadline for a Scholarship, </a:t>
            </a:r>
            <a:r>
              <a:rPr lang="en-GB" sz="6400" dirty="0" smtClean="0"/>
              <a:t>is</a:t>
            </a:r>
            <a:r>
              <a:rPr lang="en-GB" sz="6400" b="1" dirty="0" smtClean="0"/>
              <a:t> 9</a:t>
            </a:r>
            <a:r>
              <a:rPr lang="en-GB" sz="6400" b="1" baseline="30000" dirty="0" smtClean="0"/>
              <a:t>th</a:t>
            </a:r>
            <a:r>
              <a:rPr lang="en-GB" sz="6400" b="1" dirty="0" smtClean="0"/>
              <a:t> October 2023</a:t>
            </a:r>
          </a:p>
          <a:p>
            <a:pPr marL="68580" lvl="0" indent="0" algn="l" rtl="0">
              <a:spcBef>
                <a:spcPts val="286"/>
              </a:spcBef>
              <a:spcAft>
                <a:spcPts val="0"/>
              </a:spcAft>
              <a:buSzPct val="61694"/>
              <a:buNone/>
            </a:pPr>
            <a:endParaRPr lang="en-GB" sz="6400" b="1" dirty="0"/>
          </a:p>
          <a:p>
            <a:pPr marL="342900" lvl="0" indent="-295375">
              <a:spcBef>
                <a:spcPts val="286"/>
              </a:spcBef>
              <a:buSzPct val="80517"/>
            </a:pPr>
            <a:r>
              <a:rPr lang="en-GB" sz="6400" dirty="0"/>
              <a:t>Information on admissions and scholarships can be found here </a:t>
            </a:r>
            <a:endParaRPr lang="en-GB" sz="6400" dirty="0" smtClean="0"/>
          </a:p>
          <a:p>
            <a:pPr marL="342900" lvl="0" indent="-295375">
              <a:spcBef>
                <a:spcPts val="286"/>
              </a:spcBef>
              <a:buSzPct val="80517"/>
            </a:pPr>
            <a:r>
              <a:rPr lang="en-GB" sz="6400" dirty="0">
                <a:hlinkClick r:id="rId3"/>
              </a:rPr>
              <a:t>https://kingsdalefoundationschool.org.uk/admissions/school-admissions</a:t>
            </a:r>
            <a:r>
              <a:rPr lang="en-GB" sz="6400" dirty="0" smtClean="0">
                <a:hlinkClick r:id="rId3"/>
              </a:rPr>
              <a:t>/</a:t>
            </a:r>
            <a:endParaRPr lang="en-GB" sz="6400" dirty="0" smtClean="0"/>
          </a:p>
          <a:p>
            <a:pPr marL="342900" lvl="0" indent="-295375">
              <a:spcBef>
                <a:spcPts val="286"/>
              </a:spcBef>
              <a:buSzPct val="80517"/>
            </a:pPr>
            <a:endParaRPr lang="en-GB" sz="6400" dirty="0"/>
          </a:p>
          <a:p>
            <a:pPr marL="68580" lvl="0" indent="0" algn="l" rtl="0">
              <a:spcBef>
                <a:spcPts val="286"/>
              </a:spcBef>
              <a:spcAft>
                <a:spcPts val="0"/>
              </a:spcAft>
              <a:buSzPct val="61694"/>
              <a:buNone/>
            </a:pPr>
            <a:endParaRPr sz="6400" b="1" dirty="0"/>
          </a:p>
        </p:txBody>
      </p:sp>
      <p:sp>
        <p:nvSpPr>
          <p:cNvPr id="405" name="Google Shape;405;p21"/>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20</a:t>
            </a:fld>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Google Shape;410;p22"/>
          <p:cNvSpPr txBox="1">
            <a:spLocks noGrp="1"/>
          </p:cNvSpPr>
          <p:nvPr>
            <p:ph type="title"/>
          </p:nvPr>
        </p:nvSpPr>
        <p:spPr>
          <a:xfrm>
            <a:off x="1043490" y="764704"/>
            <a:ext cx="7024744" cy="504056"/>
          </a:xfrm>
          <a:prstGeom prst="rect">
            <a:avLst/>
          </a:prstGeom>
          <a:noFill/>
          <a:ln>
            <a:noFill/>
          </a:ln>
        </p:spPr>
        <p:txBody>
          <a:bodyPr spcFirstLastPara="1" wrap="square" lIns="91425" tIns="45700" rIns="91425" bIns="45700" anchor="b" anchorCtr="0">
            <a:normAutofit fontScale="90000"/>
          </a:bodyPr>
          <a:lstStyle/>
          <a:p>
            <a:pPr marL="0" lvl="0" indent="0" algn="l" rtl="0">
              <a:spcBef>
                <a:spcPts val="0"/>
              </a:spcBef>
              <a:spcAft>
                <a:spcPts val="0"/>
              </a:spcAft>
              <a:buClr>
                <a:schemeClr val="accent1"/>
              </a:buClr>
              <a:buSzPct val="100000"/>
              <a:buFont typeface="Century Gothic"/>
              <a:buNone/>
            </a:pPr>
            <a:r>
              <a:rPr lang="en-GB"/>
              <a:t>Oversubcribed local schools</a:t>
            </a:r>
            <a:endParaRPr/>
          </a:p>
        </p:txBody>
      </p:sp>
      <p:sp>
        <p:nvSpPr>
          <p:cNvPr id="411" name="Google Shape;411;p22"/>
          <p:cNvSpPr txBox="1">
            <a:spLocks noGrp="1"/>
          </p:cNvSpPr>
          <p:nvPr>
            <p:ph type="body" idx="1"/>
          </p:nvPr>
        </p:nvSpPr>
        <p:spPr>
          <a:xfrm>
            <a:off x="466075" y="1268750"/>
            <a:ext cx="8202900" cy="5203200"/>
          </a:xfrm>
          <a:prstGeom prst="rect">
            <a:avLst/>
          </a:prstGeom>
          <a:noFill/>
          <a:ln>
            <a:noFill/>
          </a:ln>
        </p:spPr>
        <p:txBody>
          <a:bodyPr spcFirstLastPara="1" wrap="square" lIns="91425" tIns="45700" rIns="91425" bIns="45700" anchor="t" anchorCtr="0">
            <a:normAutofit/>
          </a:bodyPr>
          <a:lstStyle/>
          <a:p>
            <a:pPr marL="342900" lvl="0" indent="-158496" algn="l" rtl="0">
              <a:spcBef>
                <a:spcPts val="0"/>
              </a:spcBef>
              <a:spcAft>
                <a:spcPts val="0"/>
              </a:spcAft>
              <a:buSzPts val="1824"/>
              <a:buNone/>
            </a:pPr>
            <a:endParaRPr dirty="0"/>
          </a:p>
          <a:p>
            <a:pPr marL="342900" lvl="0" indent="-274319" algn="l" rtl="0">
              <a:spcBef>
                <a:spcPts val="480"/>
              </a:spcBef>
              <a:spcAft>
                <a:spcPts val="0"/>
              </a:spcAft>
              <a:buSzPts val="1824"/>
              <a:buChar char="🞇"/>
            </a:pPr>
            <a:r>
              <a:rPr lang="en-GB" dirty="0"/>
              <a:t>To give you an idea of the number of applications for some of our local/popular secondary schools, in </a:t>
            </a:r>
            <a:r>
              <a:rPr lang="en-GB" dirty="0" smtClean="0"/>
              <a:t>2022  </a:t>
            </a:r>
            <a:endParaRPr dirty="0"/>
          </a:p>
          <a:p>
            <a:pPr marL="342900" lvl="0" indent="-158496" algn="l" rtl="0">
              <a:spcBef>
                <a:spcPts val="480"/>
              </a:spcBef>
              <a:spcAft>
                <a:spcPts val="0"/>
              </a:spcAft>
              <a:buSzPts val="1824"/>
              <a:buNone/>
            </a:pPr>
            <a:endParaRPr dirty="0"/>
          </a:p>
          <a:p>
            <a:pPr marL="342900" lvl="0" indent="-274319" algn="l" rtl="0">
              <a:spcBef>
                <a:spcPts val="480"/>
              </a:spcBef>
              <a:spcAft>
                <a:spcPts val="0"/>
              </a:spcAft>
              <a:buSzPts val="1824"/>
              <a:buChar char="🞇"/>
            </a:pPr>
            <a:r>
              <a:rPr lang="en-GB" b="1" dirty="0"/>
              <a:t>Dunraven</a:t>
            </a:r>
            <a:r>
              <a:rPr lang="en-GB" dirty="0"/>
              <a:t> : </a:t>
            </a:r>
            <a:r>
              <a:rPr lang="en-GB" dirty="0" smtClean="0"/>
              <a:t>1,400 </a:t>
            </a:r>
            <a:r>
              <a:rPr lang="en-GB" dirty="0"/>
              <a:t>for 158 places </a:t>
            </a:r>
            <a:endParaRPr dirty="0"/>
          </a:p>
          <a:p>
            <a:pPr marL="342900" lvl="0" indent="-274319" algn="l" rtl="0">
              <a:spcBef>
                <a:spcPts val="480"/>
              </a:spcBef>
              <a:spcAft>
                <a:spcPts val="0"/>
              </a:spcAft>
              <a:buSzPts val="1824"/>
              <a:buChar char="🞇"/>
            </a:pPr>
            <a:r>
              <a:rPr lang="en-GB" b="1" dirty="0" err="1" smtClean="0"/>
              <a:t>Elmgreen</a:t>
            </a:r>
            <a:r>
              <a:rPr lang="en-GB" dirty="0" smtClean="0"/>
              <a:t> </a:t>
            </a:r>
            <a:r>
              <a:rPr lang="en-GB" dirty="0"/>
              <a:t>:  </a:t>
            </a:r>
            <a:r>
              <a:rPr lang="en-GB" dirty="0" smtClean="0"/>
              <a:t>700 </a:t>
            </a:r>
            <a:r>
              <a:rPr lang="en-GB" dirty="0"/>
              <a:t>for 180 places</a:t>
            </a:r>
            <a:endParaRPr dirty="0"/>
          </a:p>
          <a:p>
            <a:pPr marL="342900" lvl="0" indent="-274319" algn="l" rtl="0">
              <a:spcBef>
                <a:spcPts val="480"/>
              </a:spcBef>
              <a:spcAft>
                <a:spcPts val="0"/>
              </a:spcAft>
              <a:buSzPts val="1824"/>
              <a:buChar char="🞇"/>
            </a:pPr>
            <a:r>
              <a:rPr lang="en-GB" b="1" dirty="0"/>
              <a:t>Norwood</a:t>
            </a:r>
            <a:r>
              <a:rPr lang="en-GB" dirty="0"/>
              <a:t>: </a:t>
            </a:r>
            <a:r>
              <a:rPr lang="en-GB" dirty="0" smtClean="0"/>
              <a:t>   848 for </a:t>
            </a:r>
            <a:r>
              <a:rPr lang="en-GB" dirty="0"/>
              <a:t>180 places</a:t>
            </a:r>
            <a:endParaRPr dirty="0"/>
          </a:p>
          <a:p>
            <a:pPr marL="342900" lvl="0" indent="-274319" algn="l" rtl="0">
              <a:spcBef>
                <a:spcPts val="480"/>
              </a:spcBef>
              <a:spcAft>
                <a:spcPts val="0"/>
              </a:spcAft>
              <a:buSzPts val="1824"/>
              <a:buChar char="🞇"/>
            </a:pPr>
            <a:r>
              <a:rPr lang="en-GB" b="1" dirty="0" err="1"/>
              <a:t>Kingsdale</a:t>
            </a:r>
            <a:r>
              <a:rPr lang="en-GB" b="1" dirty="0"/>
              <a:t> (Southwark</a:t>
            </a:r>
            <a:r>
              <a:rPr lang="en-GB" b="1" dirty="0" smtClean="0"/>
              <a:t>): </a:t>
            </a:r>
            <a:r>
              <a:rPr lang="en-GB" dirty="0" smtClean="0"/>
              <a:t>2,782 for 390 places</a:t>
            </a:r>
          </a:p>
          <a:p>
            <a:pPr marL="342900" lvl="0" indent="-274319" algn="l" rtl="0">
              <a:spcBef>
                <a:spcPts val="480"/>
              </a:spcBef>
              <a:spcAft>
                <a:spcPts val="0"/>
              </a:spcAft>
              <a:buSzPts val="1824"/>
              <a:buChar char="🞇"/>
            </a:pPr>
            <a:endParaRPr dirty="0"/>
          </a:p>
        </p:txBody>
      </p:sp>
      <p:sp>
        <p:nvSpPr>
          <p:cNvPr id="412" name="Google Shape;412;p22"/>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21</a:t>
            </a:fld>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16"/>
        <p:cNvGrpSpPr/>
        <p:nvPr/>
      </p:nvGrpSpPr>
      <p:grpSpPr>
        <a:xfrm>
          <a:off x="0" y="0"/>
          <a:ext cx="0" cy="0"/>
          <a:chOff x="0" y="0"/>
          <a:chExt cx="0" cy="0"/>
        </a:xfrm>
      </p:grpSpPr>
      <p:sp>
        <p:nvSpPr>
          <p:cNvPr id="417" name="Google Shape;417;p23"/>
          <p:cNvSpPr txBox="1">
            <a:spLocks noGrp="1"/>
          </p:cNvSpPr>
          <p:nvPr>
            <p:ph type="title"/>
          </p:nvPr>
        </p:nvSpPr>
        <p:spPr>
          <a:xfrm>
            <a:off x="453224" y="44625"/>
            <a:ext cx="4838856" cy="36004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2000"/>
              <a:buFont typeface="Century Gothic"/>
              <a:buNone/>
            </a:pPr>
            <a:r>
              <a:rPr lang="en-GB" sz="2000" b="1" dirty="0"/>
              <a:t>Where last years children went…..</a:t>
            </a:r>
            <a:endParaRPr sz="2000" b="1" dirty="0"/>
          </a:p>
        </p:txBody>
      </p:sp>
      <p:sp>
        <p:nvSpPr>
          <p:cNvPr id="418" name="Google Shape;418;p23"/>
          <p:cNvSpPr txBox="1">
            <a:spLocks noGrp="1"/>
          </p:cNvSpPr>
          <p:nvPr>
            <p:ph type="body" idx="1"/>
          </p:nvPr>
        </p:nvSpPr>
        <p:spPr>
          <a:xfrm>
            <a:off x="395536" y="404665"/>
            <a:ext cx="8280920" cy="6120680"/>
          </a:xfrm>
          <a:prstGeom prst="rect">
            <a:avLst/>
          </a:prstGeom>
          <a:noFill/>
          <a:ln>
            <a:noFill/>
          </a:ln>
        </p:spPr>
        <p:txBody>
          <a:bodyPr spcFirstLastPara="1" wrap="square" lIns="91425" tIns="45700" rIns="91425" bIns="45700" anchor="t" anchorCtr="0">
            <a:noAutofit/>
          </a:bodyPr>
          <a:lstStyle/>
          <a:p>
            <a:pPr marL="342900" lvl="0" indent="-274320" algn="l" rtl="0">
              <a:spcBef>
                <a:spcPts val="0"/>
              </a:spcBef>
              <a:spcAft>
                <a:spcPts val="0"/>
              </a:spcAft>
              <a:buSzPts val="1064"/>
              <a:buChar char="🞇"/>
            </a:pPr>
            <a:r>
              <a:rPr lang="en-GB" sz="1400" b="1" dirty="0" smtClean="0"/>
              <a:t>Dunraven </a:t>
            </a:r>
            <a:r>
              <a:rPr lang="en-GB" sz="1400" b="1" dirty="0"/>
              <a:t>		            </a:t>
            </a:r>
            <a:r>
              <a:rPr lang="en-GB" sz="1400" b="1" dirty="0" smtClean="0"/>
              <a:t>   </a:t>
            </a:r>
            <a:r>
              <a:rPr lang="en-GB" sz="1400" b="1" dirty="0" smtClean="0"/>
              <a:t> 30                   </a:t>
            </a:r>
            <a:endParaRPr sz="1400" b="1" dirty="0"/>
          </a:p>
          <a:p>
            <a:pPr marL="342900" lvl="0" indent="-274320" algn="l" rtl="0">
              <a:spcBef>
                <a:spcPts val="0"/>
              </a:spcBef>
              <a:spcAft>
                <a:spcPts val="0"/>
              </a:spcAft>
              <a:buSzPts val="1064"/>
              <a:buChar char="🞇"/>
            </a:pPr>
            <a:r>
              <a:rPr lang="en-GB" sz="1400" b="1" dirty="0" err="1"/>
              <a:t>Elmgreen</a:t>
            </a:r>
            <a:r>
              <a:rPr lang="en-GB" sz="1400" b="1" dirty="0"/>
              <a:t>                                               </a:t>
            </a:r>
            <a:r>
              <a:rPr lang="en-GB" sz="1400" b="1" dirty="0" smtClean="0"/>
              <a:t> 20</a:t>
            </a:r>
            <a:endParaRPr lang="en-GB" sz="1400" b="1" dirty="0" smtClean="0"/>
          </a:p>
          <a:p>
            <a:pPr marL="342900" lvl="0" indent="-274320" algn="l" rtl="0">
              <a:spcBef>
                <a:spcPts val="0"/>
              </a:spcBef>
              <a:spcAft>
                <a:spcPts val="0"/>
              </a:spcAft>
              <a:buSzPts val="1064"/>
              <a:buChar char="🞇"/>
            </a:pPr>
            <a:r>
              <a:rPr lang="en-GB" sz="1400" b="1" dirty="0" err="1" smtClean="0"/>
              <a:t>Kingsdale</a:t>
            </a:r>
            <a:r>
              <a:rPr lang="en-GB" sz="1400" b="1" dirty="0" smtClean="0"/>
              <a:t> (Southwark)                          </a:t>
            </a:r>
            <a:r>
              <a:rPr lang="en-GB" sz="1400" b="1" dirty="0" smtClean="0"/>
              <a:t> 6</a:t>
            </a:r>
            <a:endParaRPr lang="en-GB" sz="1400" b="1" dirty="0" smtClean="0"/>
          </a:p>
          <a:p>
            <a:pPr marL="342900" lvl="0" indent="-274320" algn="l" rtl="0">
              <a:spcBef>
                <a:spcPts val="0"/>
              </a:spcBef>
              <a:spcAft>
                <a:spcPts val="0"/>
              </a:spcAft>
              <a:buSzPts val="1064"/>
              <a:buChar char="🞇"/>
            </a:pPr>
            <a:r>
              <a:rPr lang="en-GB" sz="1400" b="1" dirty="0" smtClean="0"/>
              <a:t>Norwood                                                 </a:t>
            </a:r>
            <a:r>
              <a:rPr lang="en-GB" sz="1400" b="1" dirty="0" smtClean="0"/>
              <a:t> 4</a:t>
            </a:r>
            <a:endParaRPr lang="en-GB" sz="1400" b="1" dirty="0" smtClean="0"/>
          </a:p>
          <a:p>
            <a:pPr marL="342900" lvl="0" indent="-274320" algn="l" rtl="0">
              <a:spcBef>
                <a:spcPts val="0"/>
              </a:spcBef>
              <a:spcAft>
                <a:spcPts val="0"/>
              </a:spcAft>
              <a:buSzPts val="1064"/>
              <a:buChar char="🞇"/>
            </a:pPr>
            <a:r>
              <a:rPr lang="en-GB" sz="1400" b="1" dirty="0" err="1" smtClean="0"/>
              <a:t>Graveney</a:t>
            </a:r>
            <a:r>
              <a:rPr lang="en-GB" sz="1400" b="1" dirty="0"/>
              <a:t> </a:t>
            </a:r>
            <a:r>
              <a:rPr lang="en-GB" sz="1400" b="1" dirty="0" smtClean="0"/>
              <a:t>(</a:t>
            </a:r>
            <a:r>
              <a:rPr lang="en-GB" sz="1400" b="1" dirty="0" err="1" smtClean="0"/>
              <a:t>Wandsworth</a:t>
            </a:r>
            <a:r>
              <a:rPr lang="en-GB" sz="1400" b="1" dirty="0" smtClean="0"/>
              <a:t>)                      </a:t>
            </a:r>
            <a:r>
              <a:rPr lang="en-GB" sz="1400" b="1" dirty="0" smtClean="0"/>
              <a:t> 3</a:t>
            </a:r>
            <a:endParaRPr lang="en-GB" sz="1400" b="1" dirty="0" smtClean="0"/>
          </a:p>
          <a:p>
            <a:pPr marL="342900" indent="-274320">
              <a:spcBef>
                <a:spcPts val="0"/>
              </a:spcBef>
              <a:buSzPts val="1064"/>
            </a:pPr>
            <a:r>
              <a:rPr lang="en-GB" sz="1400" b="1" dirty="0"/>
              <a:t>Trinity Academy	</a:t>
            </a:r>
            <a:r>
              <a:rPr lang="en-GB" sz="1400" b="1" dirty="0" smtClean="0"/>
              <a:t>                                  </a:t>
            </a:r>
            <a:r>
              <a:rPr lang="en-GB" sz="1400" b="1" dirty="0" smtClean="0"/>
              <a:t>  </a:t>
            </a:r>
            <a:r>
              <a:rPr lang="en-GB" sz="1400" b="1" dirty="0" smtClean="0"/>
              <a:t>2</a:t>
            </a:r>
          </a:p>
          <a:p>
            <a:pPr marL="342900" lvl="0" indent="-274320" algn="l" rtl="0">
              <a:spcBef>
                <a:spcPts val="0"/>
              </a:spcBef>
              <a:spcAft>
                <a:spcPts val="0"/>
              </a:spcAft>
              <a:buSzPts val="1064"/>
              <a:buChar char="🞇"/>
            </a:pPr>
            <a:r>
              <a:rPr lang="en-GB" sz="1400" b="1" dirty="0" smtClean="0"/>
              <a:t>Chestnut </a:t>
            </a:r>
            <a:r>
              <a:rPr lang="en-GB" sz="1400" b="1" dirty="0"/>
              <a:t>Grove (</a:t>
            </a:r>
            <a:r>
              <a:rPr lang="en-GB" sz="1400" b="1" dirty="0" err="1"/>
              <a:t>Wandsworth</a:t>
            </a:r>
            <a:r>
              <a:rPr lang="en-GB" sz="1400" b="1" dirty="0"/>
              <a:t>) </a:t>
            </a:r>
            <a:r>
              <a:rPr lang="en-GB" sz="1400" b="1" dirty="0" smtClean="0"/>
              <a:t>            </a:t>
            </a:r>
            <a:r>
              <a:rPr lang="en-GB" sz="1400" b="1" dirty="0" smtClean="0"/>
              <a:t> 2</a:t>
            </a:r>
            <a:endParaRPr lang="en-GB" sz="1400" b="1" dirty="0" smtClean="0"/>
          </a:p>
          <a:p>
            <a:pPr marL="342900" lvl="0" indent="-276352" algn="l" rtl="0">
              <a:spcBef>
                <a:spcPts val="280"/>
              </a:spcBef>
              <a:spcAft>
                <a:spcPts val="0"/>
              </a:spcAft>
              <a:buSzPts val="1400"/>
              <a:buChar char="🞇"/>
            </a:pPr>
            <a:r>
              <a:rPr lang="en-GB" sz="1400" b="1" dirty="0" smtClean="0"/>
              <a:t>St Gabriel’s College                               </a:t>
            </a:r>
            <a:r>
              <a:rPr lang="en-GB" sz="1400" b="1" dirty="0" smtClean="0"/>
              <a:t> 2</a:t>
            </a:r>
            <a:endParaRPr lang="en-GB" sz="1400" b="1" dirty="0" smtClean="0"/>
          </a:p>
          <a:p>
            <a:pPr marL="342900" lvl="0" indent="-276352" algn="l" rtl="0">
              <a:spcBef>
                <a:spcPts val="280"/>
              </a:spcBef>
              <a:spcAft>
                <a:spcPts val="0"/>
              </a:spcAft>
              <a:buSzPts val="1400"/>
              <a:buChar char="🞇"/>
            </a:pPr>
            <a:r>
              <a:rPr lang="en-GB" sz="1400" b="1" dirty="0" smtClean="0"/>
              <a:t>City Heights                                             </a:t>
            </a:r>
            <a:r>
              <a:rPr lang="en-GB" sz="1400" b="1" dirty="0" smtClean="0"/>
              <a:t> 2</a:t>
            </a:r>
            <a:endParaRPr lang="en-GB" sz="1400" b="1" dirty="0" smtClean="0"/>
          </a:p>
          <a:p>
            <a:pPr marL="342900" lvl="0" indent="-276352" algn="l" rtl="0">
              <a:spcBef>
                <a:spcPts val="280"/>
              </a:spcBef>
              <a:spcAft>
                <a:spcPts val="0"/>
              </a:spcAft>
              <a:buSzPts val="1400"/>
              <a:buChar char="🞇"/>
            </a:pPr>
            <a:r>
              <a:rPr lang="en-GB" sz="1400" b="1" dirty="0" smtClean="0"/>
              <a:t>La </a:t>
            </a:r>
            <a:r>
              <a:rPr lang="en-GB" sz="1400" b="1" dirty="0" err="1" smtClean="0"/>
              <a:t>Retraite</a:t>
            </a:r>
            <a:r>
              <a:rPr lang="en-GB" sz="1400" b="1" dirty="0" smtClean="0"/>
              <a:t>                                                1</a:t>
            </a:r>
          </a:p>
          <a:p>
            <a:pPr marL="342900" lvl="0" indent="-276352" algn="l" rtl="0">
              <a:spcBef>
                <a:spcPts val="280"/>
              </a:spcBef>
              <a:spcAft>
                <a:spcPts val="0"/>
              </a:spcAft>
              <a:buSzPts val="1400"/>
              <a:buChar char="🞇"/>
            </a:pPr>
            <a:r>
              <a:rPr lang="en-GB" sz="1400" b="1" dirty="0" err="1" smtClean="0"/>
              <a:t>Woodmansterne</a:t>
            </a:r>
            <a:r>
              <a:rPr lang="en-GB" sz="1400" b="1" dirty="0" smtClean="0"/>
              <a:t>                                      1</a:t>
            </a:r>
          </a:p>
          <a:p>
            <a:pPr marL="342900" lvl="0" indent="-276352" algn="l" rtl="0">
              <a:spcBef>
                <a:spcPts val="280"/>
              </a:spcBef>
              <a:spcAft>
                <a:spcPts val="0"/>
              </a:spcAft>
              <a:buSzPts val="1400"/>
              <a:buChar char="🞇"/>
            </a:pPr>
            <a:r>
              <a:rPr lang="en-GB" sz="1400" b="1" dirty="0" smtClean="0"/>
              <a:t>The Elms Academy                                  1</a:t>
            </a:r>
          </a:p>
          <a:p>
            <a:pPr marL="342900" lvl="0" indent="-276352" algn="l" rtl="0">
              <a:spcBef>
                <a:spcPts val="280"/>
              </a:spcBef>
              <a:spcAft>
                <a:spcPts val="0"/>
              </a:spcAft>
              <a:buSzPts val="1400"/>
              <a:buChar char="🞇"/>
            </a:pPr>
            <a:r>
              <a:rPr lang="en-GB" sz="1400" b="1" dirty="0" smtClean="0"/>
              <a:t>Harris Academy Clapham                      </a:t>
            </a:r>
            <a:r>
              <a:rPr lang="en-GB" sz="1400" b="1" dirty="0" smtClean="0"/>
              <a:t>1</a:t>
            </a:r>
            <a:endParaRPr lang="en-GB" sz="1400" b="1" dirty="0" smtClean="0"/>
          </a:p>
          <a:p>
            <a:pPr marL="342900" lvl="0" indent="-276352" algn="l" rtl="0">
              <a:spcBef>
                <a:spcPts val="280"/>
              </a:spcBef>
              <a:spcAft>
                <a:spcPts val="0"/>
              </a:spcAft>
              <a:buSzPts val="1400"/>
              <a:buChar char="🞇"/>
            </a:pPr>
            <a:r>
              <a:rPr lang="en-GB" sz="1400" b="1" dirty="0" smtClean="0"/>
              <a:t>Harris Academy Crystal Palace </a:t>
            </a:r>
            <a:endParaRPr lang="en-GB" sz="1400" b="1" dirty="0" smtClean="0"/>
          </a:p>
          <a:p>
            <a:pPr marL="342900" lvl="0" indent="-276352" algn="l" rtl="0">
              <a:spcBef>
                <a:spcPts val="280"/>
              </a:spcBef>
              <a:spcAft>
                <a:spcPts val="0"/>
              </a:spcAft>
              <a:buSzPts val="1400"/>
              <a:buChar char="🞇"/>
            </a:pPr>
            <a:r>
              <a:rPr lang="en-GB" sz="1400" b="1" dirty="0" smtClean="0"/>
              <a:t>(</a:t>
            </a:r>
            <a:r>
              <a:rPr lang="en-GB" sz="1400" b="1" dirty="0" smtClean="0"/>
              <a:t>Croydon) </a:t>
            </a:r>
            <a:r>
              <a:rPr lang="en-GB" sz="1400" b="1" dirty="0" smtClean="0"/>
              <a:t>			1</a:t>
            </a:r>
            <a:endParaRPr lang="en-GB" sz="1400" b="1" dirty="0" smtClean="0"/>
          </a:p>
          <a:p>
            <a:pPr marL="342900" lvl="0" indent="-276352" algn="l" rtl="0">
              <a:spcBef>
                <a:spcPts val="280"/>
              </a:spcBef>
              <a:spcAft>
                <a:spcPts val="0"/>
              </a:spcAft>
              <a:buSzPts val="1400"/>
              <a:buChar char="🞇"/>
            </a:pPr>
            <a:r>
              <a:rPr lang="en-GB" sz="1400" b="1" dirty="0" smtClean="0"/>
              <a:t>Ark Academy Walworth (Southwark)    1</a:t>
            </a:r>
          </a:p>
          <a:p>
            <a:pPr marL="342900" lvl="0" indent="-276352" algn="l" rtl="0">
              <a:spcBef>
                <a:spcPts val="280"/>
              </a:spcBef>
              <a:spcAft>
                <a:spcPts val="0"/>
              </a:spcAft>
              <a:buSzPts val="1400"/>
              <a:buChar char="🞇"/>
            </a:pPr>
            <a:r>
              <a:rPr lang="en-GB" sz="1400" b="1" dirty="0" smtClean="0"/>
              <a:t>St Thomas More (</a:t>
            </a:r>
            <a:r>
              <a:rPr lang="en-GB" sz="1400" b="1" dirty="0" err="1" smtClean="0"/>
              <a:t>Kensington&amp;Chelsea</a:t>
            </a:r>
            <a:r>
              <a:rPr lang="en-GB" sz="1400" b="1" dirty="0" smtClean="0"/>
              <a:t>) 1</a:t>
            </a:r>
          </a:p>
          <a:p>
            <a:pPr marL="342900" lvl="0" indent="-276352" algn="l" rtl="0">
              <a:spcBef>
                <a:spcPts val="280"/>
              </a:spcBef>
              <a:spcAft>
                <a:spcPts val="0"/>
              </a:spcAft>
              <a:buSzPts val="1400"/>
              <a:buChar char="🞇"/>
            </a:pPr>
            <a:r>
              <a:rPr lang="en-GB" sz="1400" b="1" dirty="0" smtClean="0"/>
              <a:t>Charter North Dulwich (Southwark)        1</a:t>
            </a:r>
          </a:p>
          <a:p>
            <a:pPr marL="342900" lvl="0" indent="-276352" algn="l" rtl="0">
              <a:spcBef>
                <a:spcPts val="280"/>
              </a:spcBef>
              <a:spcAft>
                <a:spcPts val="0"/>
              </a:spcAft>
              <a:buSzPts val="1400"/>
              <a:buChar char="🞇"/>
            </a:pPr>
            <a:r>
              <a:rPr lang="en-GB" sz="1400" b="1" dirty="0" smtClean="0"/>
              <a:t>Dulwich College (Independent)             1</a:t>
            </a:r>
          </a:p>
          <a:p>
            <a:pPr marL="342900" lvl="0" indent="-276352" algn="l" rtl="0">
              <a:spcBef>
                <a:spcPts val="280"/>
              </a:spcBef>
              <a:spcAft>
                <a:spcPts val="0"/>
              </a:spcAft>
              <a:buSzPts val="1400"/>
              <a:buChar char="🞇"/>
            </a:pPr>
            <a:r>
              <a:rPr lang="en-GB" sz="1400" b="1" dirty="0" smtClean="0"/>
              <a:t>St Josephs College (Croydon)                1</a:t>
            </a:r>
          </a:p>
          <a:p>
            <a:pPr marL="342900" lvl="0" indent="-276352" algn="l" rtl="0">
              <a:spcBef>
                <a:spcPts val="280"/>
              </a:spcBef>
              <a:spcAft>
                <a:spcPts val="0"/>
              </a:spcAft>
              <a:buSzPts val="1400"/>
              <a:buChar char="🞇"/>
            </a:pPr>
            <a:r>
              <a:rPr lang="en-GB" sz="1400" b="1" dirty="0" err="1" smtClean="0"/>
              <a:t>Whitgift</a:t>
            </a:r>
            <a:r>
              <a:rPr lang="en-GB" sz="1400" b="1" dirty="0" smtClean="0"/>
              <a:t> (Independent)                             1</a:t>
            </a:r>
          </a:p>
          <a:p>
            <a:pPr marL="342900" lvl="0" indent="-276352" algn="l" rtl="0">
              <a:spcBef>
                <a:spcPts val="280"/>
              </a:spcBef>
              <a:spcAft>
                <a:spcPts val="0"/>
              </a:spcAft>
              <a:buSzPts val="1400"/>
              <a:buChar char="🞇"/>
            </a:pPr>
            <a:r>
              <a:rPr lang="en-GB" sz="1400" b="1" dirty="0" smtClean="0"/>
              <a:t>St Marks </a:t>
            </a:r>
            <a:r>
              <a:rPr lang="en-GB" sz="1400" b="1" dirty="0" err="1" smtClean="0"/>
              <a:t>CofE</a:t>
            </a:r>
            <a:r>
              <a:rPr lang="en-GB" sz="1400" b="1" dirty="0" smtClean="0"/>
              <a:t> Academy (Merton)          1</a:t>
            </a:r>
          </a:p>
          <a:p>
            <a:pPr marL="342900" lvl="0" indent="-276352" algn="l" rtl="0">
              <a:spcBef>
                <a:spcPts val="280"/>
              </a:spcBef>
              <a:spcAft>
                <a:spcPts val="0"/>
              </a:spcAft>
              <a:buSzPts val="1400"/>
              <a:buChar char="🞇"/>
            </a:pPr>
            <a:r>
              <a:rPr lang="en-GB" sz="1400" b="1" dirty="0" smtClean="0"/>
              <a:t>Oasis Academy Southbank                    </a:t>
            </a:r>
            <a:r>
              <a:rPr lang="en-GB" sz="1400" b="1" dirty="0" smtClean="0"/>
              <a:t> 1</a:t>
            </a:r>
            <a:endParaRPr lang="en-GB" sz="1400" b="1" dirty="0" smtClean="0"/>
          </a:p>
          <a:p>
            <a:pPr marL="342900" lvl="0" indent="-276352" algn="l" rtl="0">
              <a:spcBef>
                <a:spcPts val="280"/>
              </a:spcBef>
              <a:spcAft>
                <a:spcPts val="0"/>
              </a:spcAft>
              <a:buSzPts val="1400"/>
              <a:buChar char="🞇"/>
            </a:pPr>
            <a:r>
              <a:rPr lang="en-GB" sz="1400" b="1" dirty="0" smtClean="0"/>
              <a:t>Bishop Thomas Grant                                1</a:t>
            </a:r>
          </a:p>
          <a:p>
            <a:pPr marL="342900" lvl="0" indent="-276352" algn="l" rtl="0">
              <a:spcBef>
                <a:spcPts val="280"/>
              </a:spcBef>
              <a:spcAft>
                <a:spcPts val="0"/>
              </a:spcAft>
              <a:buSzPts val="1400"/>
              <a:buChar char="🞇"/>
            </a:pPr>
            <a:r>
              <a:rPr lang="en-GB" sz="1400" b="1" dirty="0" smtClean="0"/>
              <a:t>The Laurels (Independent)                       1</a:t>
            </a:r>
          </a:p>
          <a:p>
            <a:pPr marL="342900" lvl="0" indent="-276352" algn="l" rtl="0">
              <a:spcBef>
                <a:spcPts val="280"/>
              </a:spcBef>
              <a:spcAft>
                <a:spcPts val="0"/>
              </a:spcAft>
              <a:buSzPts val="1400"/>
              <a:buChar char="🞇"/>
            </a:pPr>
            <a:endParaRPr lang="en-GB" sz="1400" b="1" dirty="0" smtClean="0"/>
          </a:p>
          <a:p>
            <a:pPr marL="342900" lvl="0" indent="-276352" algn="l" rtl="0">
              <a:spcBef>
                <a:spcPts val="280"/>
              </a:spcBef>
              <a:spcAft>
                <a:spcPts val="0"/>
              </a:spcAft>
              <a:buSzPts val="1400"/>
              <a:buChar char="🞇"/>
            </a:pPr>
            <a:endParaRPr lang="en-GB" sz="1400" b="1" dirty="0" smtClean="0"/>
          </a:p>
          <a:p>
            <a:pPr marL="342900" lvl="0" indent="-276352" algn="l" rtl="0">
              <a:spcBef>
                <a:spcPts val="280"/>
              </a:spcBef>
              <a:spcAft>
                <a:spcPts val="0"/>
              </a:spcAft>
              <a:buSzPts val="1400"/>
              <a:buChar char="🞇"/>
            </a:pPr>
            <a:endParaRPr lang="en-GB" sz="1400" b="1" dirty="0" smtClean="0"/>
          </a:p>
          <a:p>
            <a:pPr marL="342900" lvl="0" indent="-276352" algn="l" rtl="0">
              <a:spcBef>
                <a:spcPts val="280"/>
              </a:spcBef>
              <a:spcAft>
                <a:spcPts val="0"/>
              </a:spcAft>
              <a:buSzPts val="1400"/>
              <a:buChar char="🞇"/>
            </a:pPr>
            <a:endParaRPr lang="en-GB" sz="1400" b="1" dirty="0" smtClean="0"/>
          </a:p>
          <a:p>
            <a:pPr marL="342900" lvl="0" indent="-276352" algn="l" rtl="0">
              <a:spcBef>
                <a:spcPts val="280"/>
              </a:spcBef>
              <a:spcAft>
                <a:spcPts val="0"/>
              </a:spcAft>
              <a:buSzPts val="1400"/>
              <a:buChar char="🞇"/>
            </a:pPr>
            <a:endParaRPr lang="en-GB" sz="1400" b="1" dirty="0"/>
          </a:p>
        </p:txBody>
      </p:sp>
      <p:sp>
        <p:nvSpPr>
          <p:cNvPr id="419" name="Google Shape;419;p23"/>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22</a:t>
            </a:fld>
            <a:endParaRP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25" name="Google Shape;425;p24"/>
          <p:cNvSpPr txBox="1">
            <a:spLocks noGrp="1"/>
          </p:cNvSpPr>
          <p:nvPr>
            <p:ph type="title"/>
          </p:nvPr>
        </p:nvSpPr>
        <p:spPr>
          <a:xfrm>
            <a:off x="818984" y="466075"/>
            <a:ext cx="7601446" cy="639156"/>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2000"/>
              <a:buFont typeface="Century Gothic"/>
              <a:buNone/>
            </a:pPr>
            <a:r>
              <a:rPr lang="en-GB" sz="2500" b="1" dirty="0" smtClean="0"/>
              <a:t>LAMBETH SUPPLEMENTARY </a:t>
            </a:r>
            <a:r>
              <a:rPr lang="en-GB" sz="2500" b="1" dirty="0"/>
              <a:t>FORMS (SIFS)</a:t>
            </a:r>
            <a:endParaRPr sz="2500" b="1" dirty="0"/>
          </a:p>
        </p:txBody>
      </p:sp>
      <p:sp>
        <p:nvSpPr>
          <p:cNvPr id="426" name="Google Shape;426;p24"/>
          <p:cNvSpPr txBox="1">
            <a:spLocks noGrp="1"/>
          </p:cNvSpPr>
          <p:nvPr>
            <p:ph type="body" idx="1"/>
          </p:nvPr>
        </p:nvSpPr>
        <p:spPr>
          <a:xfrm>
            <a:off x="467544" y="836712"/>
            <a:ext cx="8208912" cy="5688632"/>
          </a:xfrm>
          <a:prstGeom prst="rect">
            <a:avLst/>
          </a:prstGeom>
          <a:noFill/>
          <a:ln>
            <a:noFill/>
          </a:ln>
        </p:spPr>
        <p:txBody>
          <a:bodyPr spcFirstLastPara="1" wrap="square" lIns="91425" tIns="45700" rIns="91425" bIns="45700" anchor="t" anchorCtr="0">
            <a:normAutofit fontScale="25000" lnSpcReduction="20000"/>
          </a:bodyPr>
          <a:lstStyle/>
          <a:p>
            <a:pPr marL="342900" lvl="0" indent="-236677" algn="l" rtl="0">
              <a:spcBef>
                <a:spcPts val="0"/>
              </a:spcBef>
              <a:spcAft>
                <a:spcPts val="0"/>
              </a:spcAft>
              <a:buSzPct val="76000"/>
              <a:buNone/>
            </a:pPr>
            <a:endParaRPr dirty="0"/>
          </a:p>
          <a:p>
            <a:pPr marL="342900" lvl="0" indent="0" algn="l" rtl="0">
              <a:spcBef>
                <a:spcPts val="416"/>
              </a:spcBef>
              <a:spcAft>
                <a:spcPts val="0"/>
              </a:spcAft>
              <a:buNone/>
            </a:pPr>
            <a:endParaRPr sz="6400" dirty="0"/>
          </a:p>
          <a:p>
            <a:pPr marL="342900" lvl="0" indent="-274320" algn="l" rtl="0">
              <a:spcBef>
                <a:spcPts val="416"/>
              </a:spcBef>
              <a:spcAft>
                <a:spcPts val="0"/>
              </a:spcAft>
              <a:buSzPct val="76000"/>
              <a:buChar char="🞇"/>
            </a:pPr>
            <a:r>
              <a:rPr lang="en-GB" sz="8000" dirty="0" smtClean="0"/>
              <a:t>10 </a:t>
            </a:r>
            <a:r>
              <a:rPr lang="en-GB" sz="8000" dirty="0"/>
              <a:t>Lambeth Secondary Schools require you to complete a supplementary form (SIF).  Downloads and school links to the forms can be found here. They are also available from each school.      </a:t>
            </a:r>
            <a:endParaRPr sz="8000" dirty="0"/>
          </a:p>
          <a:p>
            <a:pPr marL="342900" lvl="0" indent="0" algn="l" rtl="0">
              <a:spcBef>
                <a:spcPts val="416"/>
              </a:spcBef>
              <a:spcAft>
                <a:spcPts val="0"/>
              </a:spcAft>
              <a:buNone/>
            </a:pPr>
            <a:endParaRPr sz="8000" dirty="0"/>
          </a:p>
          <a:p>
            <a:pPr marL="342900" lvl="0" indent="-173939">
              <a:spcBef>
                <a:spcPts val="416"/>
              </a:spcBef>
              <a:buSzPct val="76000"/>
              <a:buNone/>
            </a:pPr>
            <a:r>
              <a:rPr lang="en-GB" sz="8000" dirty="0"/>
              <a:t>   </a:t>
            </a:r>
            <a:r>
              <a:rPr lang="en-GB" sz="8000" dirty="0">
                <a:hlinkClick r:id="rId3"/>
              </a:rPr>
              <a:t>https://</a:t>
            </a:r>
            <a:r>
              <a:rPr lang="en-GB" sz="8000" dirty="0" smtClean="0">
                <a:hlinkClick r:id="rId3"/>
              </a:rPr>
              <a:t>www.lambeth.gov.uk/schools-and-education/school-admissions-and-appeals/secondary-school-admissions/apply-secondary-school-place-2023-24/supplementary-information-forms-sifs</a:t>
            </a:r>
            <a:endParaRPr lang="en-GB" sz="8000" dirty="0" smtClean="0"/>
          </a:p>
          <a:p>
            <a:pPr marL="342900" lvl="0" indent="-173939">
              <a:spcBef>
                <a:spcPts val="416"/>
              </a:spcBef>
              <a:buSzPct val="76000"/>
              <a:buNone/>
            </a:pPr>
            <a:endParaRPr sz="8000" dirty="0"/>
          </a:p>
          <a:p>
            <a:pPr marL="342900" lvl="0" indent="-173939" algn="l" rtl="0">
              <a:spcBef>
                <a:spcPts val="416"/>
              </a:spcBef>
              <a:spcAft>
                <a:spcPts val="0"/>
              </a:spcAft>
              <a:buSzPct val="76000"/>
              <a:buNone/>
            </a:pPr>
            <a:endParaRPr sz="8000" dirty="0"/>
          </a:p>
          <a:p>
            <a:pPr marL="342900" lvl="0" indent="-274320" algn="l" rtl="0">
              <a:spcBef>
                <a:spcPts val="416"/>
              </a:spcBef>
              <a:spcAft>
                <a:spcPts val="0"/>
              </a:spcAft>
              <a:buSzPct val="76000"/>
              <a:buChar char="🞇"/>
            </a:pPr>
            <a:r>
              <a:rPr lang="en-GB" sz="8000" dirty="0"/>
              <a:t>Please note, 2 popular schools, Dunraven &amp; Norwood have  electronic SIF forms.  You complete these through the school websites</a:t>
            </a:r>
            <a:endParaRPr sz="8000" dirty="0"/>
          </a:p>
          <a:p>
            <a:pPr marL="342900" lvl="0" indent="-173939" algn="l" rtl="0">
              <a:spcBef>
                <a:spcPts val="416"/>
              </a:spcBef>
              <a:spcAft>
                <a:spcPts val="0"/>
              </a:spcAft>
              <a:buSzPct val="76000"/>
              <a:buNone/>
            </a:pPr>
            <a:endParaRPr sz="8000" dirty="0"/>
          </a:p>
          <a:p>
            <a:pPr marL="342900" lvl="0" indent="0" algn="l" rtl="0">
              <a:spcBef>
                <a:spcPts val="416"/>
              </a:spcBef>
              <a:spcAft>
                <a:spcPts val="0"/>
              </a:spcAft>
              <a:buNone/>
            </a:pPr>
            <a:endParaRPr sz="8000" dirty="0"/>
          </a:p>
          <a:p>
            <a:pPr marL="342900" lvl="0" indent="-274320" algn="l" rtl="0">
              <a:spcBef>
                <a:spcPts val="416"/>
              </a:spcBef>
              <a:spcAft>
                <a:spcPts val="0"/>
              </a:spcAft>
              <a:buSzPct val="76000"/>
              <a:buChar char="🞇"/>
            </a:pPr>
            <a:r>
              <a:rPr lang="en-GB" sz="8000" dirty="0"/>
              <a:t>Dates to complete SIF forms vary from mid October to October 31</a:t>
            </a:r>
            <a:r>
              <a:rPr lang="en-GB" sz="8000" baseline="30000" dirty="0"/>
              <a:t>st</a:t>
            </a:r>
            <a:r>
              <a:rPr lang="en-GB" sz="8000" dirty="0"/>
              <a:t>.  Please check with the schools or Lambeth Admissions, in the link above.</a:t>
            </a:r>
            <a:endParaRPr sz="8000" dirty="0"/>
          </a:p>
          <a:p>
            <a:pPr marL="342900" lvl="0" indent="-173939" algn="l" rtl="0">
              <a:spcBef>
                <a:spcPts val="416"/>
              </a:spcBef>
              <a:spcAft>
                <a:spcPts val="0"/>
              </a:spcAft>
              <a:buSzPct val="76000"/>
              <a:buNone/>
            </a:pPr>
            <a:endParaRPr sz="8000" dirty="0"/>
          </a:p>
          <a:p>
            <a:pPr marL="342900" lvl="0" indent="-173939" algn="l" rtl="0">
              <a:spcBef>
                <a:spcPts val="416"/>
              </a:spcBef>
              <a:spcAft>
                <a:spcPts val="0"/>
              </a:spcAft>
              <a:buSzPct val="76000"/>
              <a:buNone/>
            </a:pPr>
            <a:endParaRPr sz="6400" b="1" dirty="0"/>
          </a:p>
          <a:p>
            <a:pPr marL="342900" lvl="0" indent="-173939" algn="l" rtl="0">
              <a:spcBef>
                <a:spcPts val="416"/>
              </a:spcBef>
              <a:spcAft>
                <a:spcPts val="0"/>
              </a:spcAft>
              <a:buSzPct val="76000"/>
              <a:buNone/>
            </a:pPr>
            <a:endParaRPr sz="6400" b="1" u="sng" dirty="0"/>
          </a:p>
        </p:txBody>
      </p:sp>
      <p:sp>
        <p:nvSpPr>
          <p:cNvPr id="427" name="Google Shape;427;p24"/>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23</a:t>
            </a:fld>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Google Shape;455;p29"/>
          <p:cNvSpPr txBox="1">
            <a:spLocks noGrp="1"/>
          </p:cNvSpPr>
          <p:nvPr>
            <p:ph type="title"/>
          </p:nvPr>
        </p:nvSpPr>
        <p:spPr>
          <a:xfrm>
            <a:off x="1043608" y="723568"/>
            <a:ext cx="7024744" cy="787180"/>
          </a:xfrm>
          <a:prstGeom prst="rect">
            <a:avLst/>
          </a:prstGeom>
          <a:noFill/>
          <a:ln>
            <a:noFill/>
          </a:ln>
        </p:spPr>
        <p:txBody>
          <a:bodyPr spcFirstLastPara="1" wrap="square" lIns="91425" tIns="45700" rIns="91425" bIns="45700" anchor="b" anchorCtr="0">
            <a:normAutofit fontScale="90000"/>
          </a:bodyPr>
          <a:lstStyle/>
          <a:p>
            <a:pPr marL="0" lvl="0" indent="0" algn="l" rtl="0">
              <a:spcBef>
                <a:spcPts val="0"/>
              </a:spcBef>
              <a:spcAft>
                <a:spcPts val="0"/>
              </a:spcAft>
              <a:buClr>
                <a:schemeClr val="accent1"/>
              </a:buClr>
              <a:buSzPts val="4000"/>
              <a:buFont typeface="Century Gothic"/>
              <a:buNone/>
            </a:pPr>
            <a:r>
              <a:rPr lang="en-GB" sz="2800" b="1" dirty="0" smtClean="0"/>
              <a:t/>
            </a:r>
            <a:br>
              <a:rPr lang="en-GB" sz="2800" b="1" dirty="0" smtClean="0"/>
            </a:br>
            <a:r>
              <a:rPr lang="en-GB" sz="2800" b="1" dirty="0" smtClean="0"/>
              <a:t/>
            </a:r>
            <a:br>
              <a:rPr lang="en-GB" sz="2800" b="1" dirty="0" smtClean="0"/>
            </a:br>
            <a:r>
              <a:rPr lang="en-GB" sz="2800" b="1" dirty="0"/>
              <a:t/>
            </a:r>
            <a:br>
              <a:rPr lang="en-GB" sz="2800" b="1" dirty="0"/>
            </a:br>
            <a:r>
              <a:rPr lang="en-GB" sz="2800" b="1" dirty="0" smtClean="0"/>
              <a:t/>
            </a:r>
            <a:br>
              <a:rPr lang="en-GB" sz="2800" b="1" dirty="0" smtClean="0"/>
            </a:br>
            <a:r>
              <a:rPr lang="en-GB" sz="3100" b="1" dirty="0" smtClean="0"/>
              <a:t>BANDING/ADMISSIONS TESTS</a:t>
            </a:r>
            <a:br>
              <a:rPr lang="en-GB" sz="3100" b="1" dirty="0" smtClean="0"/>
            </a:br>
            <a:r>
              <a:rPr lang="en-GB" sz="3100" b="1" dirty="0" smtClean="0"/>
              <a:t>WHY TEST?</a:t>
            </a:r>
            <a:endParaRPr sz="3100" b="1" dirty="0"/>
          </a:p>
        </p:txBody>
      </p:sp>
      <p:sp>
        <p:nvSpPr>
          <p:cNvPr id="456" name="Google Shape;456;p29"/>
          <p:cNvSpPr txBox="1">
            <a:spLocks noGrp="1"/>
          </p:cNvSpPr>
          <p:nvPr>
            <p:ph type="body" idx="1"/>
          </p:nvPr>
        </p:nvSpPr>
        <p:spPr>
          <a:xfrm>
            <a:off x="1043492" y="1340768"/>
            <a:ext cx="6777317" cy="4491861"/>
          </a:xfrm>
          <a:prstGeom prst="rect">
            <a:avLst/>
          </a:prstGeom>
          <a:noFill/>
          <a:ln>
            <a:noFill/>
          </a:ln>
        </p:spPr>
        <p:txBody>
          <a:bodyPr spcFirstLastPara="1" wrap="square" lIns="91425" tIns="45700" rIns="91425" bIns="45700" anchor="t" anchorCtr="0">
            <a:normAutofit/>
          </a:bodyPr>
          <a:lstStyle/>
          <a:p>
            <a:pPr marL="342900" lvl="0" indent="-274319" algn="l" rtl="0">
              <a:spcBef>
                <a:spcPts val="0"/>
              </a:spcBef>
              <a:spcAft>
                <a:spcPts val="0"/>
              </a:spcAft>
              <a:buSzPts val="1824"/>
              <a:buChar char="🞇"/>
            </a:pPr>
            <a:endParaRPr lang="en-GB" dirty="0" smtClean="0"/>
          </a:p>
          <a:p>
            <a:pPr marL="342900" lvl="0" indent="-274319" algn="l" rtl="0">
              <a:spcBef>
                <a:spcPts val="0"/>
              </a:spcBef>
              <a:spcAft>
                <a:spcPts val="0"/>
              </a:spcAft>
              <a:buSzPts val="1824"/>
              <a:buChar char="🞇"/>
            </a:pPr>
            <a:r>
              <a:rPr lang="en-GB" dirty="0" smtClean="0"/>
              <a:t>So </a:t>
            </a:r>
            <a:r>
              <a:rPr lang="en-GB" dirty="0"/>
              <a:t>schools can get an idea of the academic potential of your child</a:t>
            </a:r>
            <a:endParaRPr dirty="0"/>
          </a:p>
          <a:p>
            <a:pPr marL="342900" lvl="0" indent="-158496" algn="l" rtl="0">
              <a:spcBef>
                <a:spcPts val="480"/>
              </a:spcBef>
              <a:spcAft>
                <a:spcPts val="0"/>
              </a:spcAft>
              <a:buSzPts val="1824"/>
              <a:buNone/>
            </a:pPr>
            <a:endParaRPr dirty="0"/>
          </a:p>
          <a:p>
            <a:pPr marL="342900" lvl="0" indent="-274319" algn="l" rtl="0">
              <a:spcBef>
                <a:spcPts val="480"/>
              </a:spcBef>
              <a:spcAft>
                <a:spcPts val="0"/>
              </a:spcAft>
              <a:buSzPts val="1824"/>
              <a:buChar char="🞇"/>
            </a:pPr>
            <a:r>
              <a:rPr lang="en-GB" dirty="0"/>
              <a:t>To offer places to children across a broad range of ability</a:t>
            </a:r>
            <a:endParaRPr dirty="0"/>
          </a:p>
          <a:p>
            <a:pPr marL="342900" lvl="0" indent="-158496" algn="l" rtl="0">
              <a:spcBef>
                <a:spcPts val="480"/>
              </a:spcBef>
              <a:spcAft>
                <a:spcPts val="0"/>
              </a:spcAft>
              <a:buSzPts val="1824"/>
              <a:buNone/>
            </a:pPr>
            <a:endParaRPr dirty="0"/>
          </a:p>
          <a:p>
            <a:pPr marL="342900" lvl="0" indent="-274319" algn="l" rtl="0">
              <a:spcBef>
                <a:spcPts val="480"/>
              </a:spcBef>
              <a:spcAft>
                <a:spcPts val="0"/>
              </a:spcAft>
              <a:buSzPts val="1824"/>
              <a:buChar char="🞇"/>
            </a:pPr>
            <a:r>
              <a:rPr lang="en-GB" dirty="0"/>
              <a:t>To be fair in applying the admissions criteria</a:t>
            </a:r>
            <a:endParaRPr dirty="0"/>
          </a:p>
          <a:p>
            <a:pPr marL="342900" lvl="0" indent="-158496" algn="l" rtl="0">
              <a:spcBef>
                <a:spcPts val="480"/>
              </a:spcBef>
              <a:spcAft>
                <a:spcPts val="0"/>
              </a:spcAft>
              <a:buSzPts val="1824"/>
              <a:buNone/>
            </a:pPr>
            <a:endParaRPr dirty="0"/>
          </a:p>
        </p:txBody>
      </p:sp>
      <p:sp>
        <p:nvSpPr>
          <p:cNvPr id="457" name="Google Shape;457;p29"/>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Google Shape;433;p25"/>
          <p:cNvSpPr txBox="1">
            <a:spLocks noGrp="1"/>
          </p:cNvSpPr>
          <p:nvPr>
            <p:ph type="title"/>
          </p:nvPr>
        </p:nvSpPr>
        <p:spPr>
          <a:xfrm>
            <a:off x="683575" y="412799"/>
            <a:ext cx="7384800" cy="58906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600"/>
              <a:buFont typeface="Century Gothic"/>
              <a:buNone/>
            </a:pPr>
            <a:r>
              <a:rPr lang="en-GB" sz="2000" b="1" dirty="0" smtClean="0"/>
              <a:t>   BANDING/ADMISSION </a:t>
            </a:r>
            <a:r>
              <a:rPr lang="en-GB" sz="2000" b="1" dirty="0"/>
              <a:t>TESTS IN LAMBETH</a:t>
            </a:r>
            <a:endParaRPr sz="2000" b="1" dirty="0"/>
          </a:p>
        </p:txBody>
      </p:sp>
      <p:sp>
        <p:nvSpPr>
          <p:cNvPr id="434" name="Google Shape;434;p25"/>
          <p:cNvSpPr txBox="1">
            <a:spLocks noGrp="1"/>
          </p:cNvSpPr>
          <p:nvPr>
            <p:ph type="body" idx="1"/>
          </p:nvPr>
        </p:nvSpPr>
        <p:spPr>
          <a:xfrm>
            <a:off x="545975" y="932150"/>
            <a:ext cx="8123100" cy="5499600"/>
          </a:xfrm>
          <a:prstGeom prst="rect">
            <a:avLst/>
          </a:prstGeom>
          <a:noFill/>
          <a:ln>
            <a:noFill/>
          </a:ln>
        </p:spPr>
        <p:txBody>
          <a:bodyPr spcFirstLastPara="1" wrap="square" lIns="91425" tIns="45700" rIns="91425" bIns="45700" anchor="t" anchorCtr="0">
            <a:normAutofit fontScale="25000" lnSpcReduction="20000"/>
          </a:bodyPr>
          <a:lstStyle/>
          <a:p>
            <a:pPr marL="342900" lvl="0" indent="-184556" algn="l" rtl="0">
              <a:spcBef>
                <a:spcPts val="0"/>
              </a:spcBef>
              <a:spcAft>
                <a:spcPts val="0"/>
              </a:spcAft>
              <a:buSzPct val="76000"/>
              <a:buNone/>
            </a:pPr>
            <a:endParaRPr dirty="0"/>
          </a:p>
          <a:p>
            <a:pPr marL="342900" lvl="0" indent="-275368" algn="l" rtl="0">
              <a:spcBef>
                <a:spcPts val="372"/>
              </a:spcBef>
              <a:spcAft>
                <a:spcPts val="0"/>
              </a:spcAft>
              <a:buSzPct val="83940"/>
              <a:buChar char="🞇"/>
            </a:pPr>
            <a:r>
              <a:rPr lang="en-GB" sz="6400" dirty="0" smtClean="0"/>
              <a:t>This </a:t>
            </a:r>
            <a:r>
              <a:rPr lang="en-GB" sz="6400" dirty="0"/>
              <a:t>year, 4 Lambeth schools require your child to sit an Admissions </a:t>
            </a:r>
            <a:r>
              <a:rPr lang="en-GB" sz="6400" dirty="0" smtClean="0"/>
              <a:t>Test. These </a:t>
            </a:r>
            <a:r>
              <a:rPr lang="en-GB" sz="6400" dirty="0"/>
              <a:t>are: Dunraven, Norwood, Lilian </a:t>
            </a:r>
            <a:r>
              <a:rPr lang="en-GB" sz="6400" dirty="0" err="1"/>
              <a:t>Baylis</a:t>
            </a:r>
            <a:r>
              <a:rPr lang="en-GB" sz="6400" dirty="0"/>
              <a:t>, &amp; </a:t>
            </a:r>
            <a:r>
              <a:rPr lang="en-GB" sz="6400" dirty="0" err="1"/>
              <a:t>Platanos</a:t>
            </a:r>
            <a:r>
              <a:rPr lang="en-GB" sz="6400" dirty="0"/>
              <a:t> College</a:t>
            </a:r>
            <a:endParaRPr sz="6400" dirty="0"/>
          </a:p>
          <a:p>
            <a:pPr marL="342900" lvl="0" indent="-184556" algn="l" rtl="0">
              <a:spcBef>
                <a:spcPts val="372"/>
              </a:spcBef>
              <a:spcAft>
                <a:spcPts val="0"/>
              </a:spcAft>
              <a:buSzPct val="51363"/>
              <a:buNone/>
            </a:pPr>
            <a:endParaRPr sz="6400" dirty="0"/>
          </a:p>
          <a:p>
            <a:pPr marL="342900" lvl="0" indent="-253016" algn="l" rtl="0">
              <a:spcBef>
                <a:spcPts val="372"/>
              </a:spcBef>
              <a:spcAft>
                <a:spcPts val="0"/>
              </a:spcAft>
              <a:buSzPct val="62519"/>
              <a:buChar char="🞇"/>
            </a:pPr>
            <a:r>
              <a:rPr lang="en-GB" sz="6400" dirty="0"/>
              <a:t>If you apply to 1 or more schools in Lambeth that has banding tests, your child will need to sit the test </a:t>
            </a:r>
            <a:r>
              <a:rPr lang="en-GB" sz="6400" b="1" dirty="0"/>
              <a:t>only once </a:t>
            </a:r>
            <a:r>
              <a:rPr lang="en-GB" sz="6400" dirty="0"/>
              <a:t>as the schools share results. </a:t>
            </a:r>
            <a:endParaRPr sz="6400" dirty="0"/>
          </a:p>
          <a:p>
            <a:pPr marL="342900" lvl="0" indent="-184556" algn="l" rtl="0">
              <a:spcBef>
                <a:spcPts val="372"/>
              </a:spcBef>
              <a:spcAft>
                <a:spcPts val="0"/>
              </a:spcAft>
              <a:buSzPct val="55834"/>
              <a:buNone/>
            </a:pPr>
            <a:endParaRPr sz="6400" dirty="0"/>
          </a:p>
          <a:p>
            <a:pPr marL="342900" lvl="0" indent="-276684" algn="l" rtl="0">
              <a:spcBef>
                <a:spcPts val="372"/>
              </a:spcBef>
              <a:spcAft>
                <a:spcPts val="0"/>
              </a:spcAft>
              <a:buSzPct val="84133"/>
              <a:buChar char="🞇"/>
            </a:pPr>
            <a:r>
              <a:rPr lang="en-GB" sz="6400" dirty="0"/>
              <a:t>Indicate on one of the supplementary (SIF) forms, which school you would prefer your child to sit the test.</a:t>
            </a:r>
            <a:endParaRPr sz="6400" dirty="0"/>
          </a:p>
          <a:p>
            <a:pPr marL="342900" lvl="0" indent="-184556" algn="l" rtl="0">
              <a:spcBef>
                <a:spcPts val="372"/>
              </a:spcBef>
              <a:spcAft>
                <a:spcPts val="0"/>
              </a:spcAft>
              <a:buSzPct val="64096"/>
              <a:buNone/>
            </a:pPr>
            <a:endParaRPr sz="6400" dirty="0"/>
          </a:p>
          <a:p>
            <a:pPr marL="342900" lvl="0" indent="-276684" algn="l" rtl="0">
              <a:spcBef>
                <a:spcPts val="372"/>
              </a:spcBef>
              <a:spcAft>
                <a:spcPts val="0"/>
              </a:spcAft>
              <a:buSzPct val="84133"/>
              <a:buChar char="🞇"/>
            </a:pPr>
            <a:r>
              <a:rPr lang="en-GB" sz="6400" u="sng" dirty="0"/>
              <a:t>If your child does not sit the test, they will not be prioritised for an offer</a:t>
            </a:r>
            <a:r>
              <a:rPr lang="en-GB" sz="6400" dirty="0"/>
              <a:t>.</a:t>
            </a:r>
            <a:endParaRPr sz="6400" dirty="0"/>
          </a:p>
          <a:p>
            <a:pPr marL="342900" lvl="0" indent="0" algn="l" rtl="0">
              <a:spcBef>
                <a:spcPts val="372"/>
              </a:spcBef>
              <a:spcAft>
                <a:spcPts val="0"/>
              </a:spcAft>
              <a:buNone/>
            </a:pPr>
            <a:endParaRPr sz="6400" dirty="0"/>
          </a:p>
          <a:p>
            <a:pPr marL="342900" lvl="0" indent="-237197" algn="l" rtl="0">
              <a:spcBef>
                <a:spcPts val="370"/>
              </a:spcBef>
              <a:spcAft>
                <a:spcPts val="0"/>
              </a:spcAft>
              <a:buSzPct val="49333"/>
              <a:buChar char="🞇"/>
            </a:pPr>
            <a:r>
              <a:rPr lang="en-GB" sz="6400" dirty="0"/>
              <a:t>Test day in Lambeth this year is </a:t>
            </a:r>
            <a:r>
              <a:rPr lang="en-GB" sz="6400" b="1" dirty="0"/>
              <a:t>Saturday </a:t>
            </a:r>
            <a:r>
              <a:rPr lang="en-GB" sz="6400" b="1" dirty="0" smtClean="0"/>
              <a:t>18</a:t>
            </a:r>
            <a:r>
              <a:rPr lang="en-GB" sz="6400" b="1" baseline="30000" dirty="0" smtClean="0"/>
              <a:t>th</a:t>
            </a:r>
            <a:r>
              <a:rPr lang="en-GB" sz="6400" b="1" dirty="0" smtClean="0"/>
              <a:t> </a:t>
            </a:r>
            <a:r>
              <a:rPr lang="en-GB" sz="6400" b="1" dirty="0"/>
              <a:t>November </a:t>
            </a:r>
            <a:r>
              <a:rPr lang="en-GB" sz="6400" b="1" dirty="0" smtClean="0"/>
              <a:t>2023.</a:t>
            </a:r>
            <a:endParaRPr sz="6400" b="1" dirty="0"/>
          </a:p>
          <a:p>
            <a:pPr marL="0" lvl="0" indent="0" algn="l" rtl="0">
              <a:spcBef>
                <a:spcPts val="372"/>
              </a:spcBef>
              <a:spcAft>
                <a:spcPts val="0"/>
              </a:spcAft>
              <a:buNone/>
            </a:pPr>
            <a:endParaRPr sz="6400" dirty="0"/>
          </a:p>
          <a:p>
            <a:pPr marL="342900" lvl="0" indent="-242143" algn="l" rtl="0">
              <a:spcBef>
                <a:spcPts val="370"/>
              </a:spcBef>
              <a:spcAft>
                <a:spcPts val="0"/>
              </a:spcAft>
              <a:buSzPct val="51597"/>
              <a:buChar char="🞇"/>
            </a:pPr>
            <a:r>
              <a:rPr lang="en-GB" sz="6400" dirty="0"/>
              <a:t>Banding Tests in </a:t>
            </a:r>
            <a:r>
              <a:rPr lang="en-GB" sz="6400" b="1" dirty="0"/>
              <a:t>Lambeth</a:t>
            </a:r>
            <a:r>
              <a:rPr lang="en-GB" sz="6400" dirty="0"/>
              <a:t> consist of Verbal Reasoning, Non-Verbal Reasoning and Maths.  You can buy these from shops such as WH Smiths, bookshops or online from  </a:t>
            </a:r>
            <a:r>
              <a:rPr lang="en-GB" sz="6400" u="sng" dirty="0">
                <a:solidFill>
                  <a:schemeClr val="hlink"/>
                </a:solidFill>
                <a:hlinkClick r:id="rId3"/>
              </a:rPr>
              <a:t>www.gl-assessment.co.uk</a:t>
            </a:r>
            <a:r>
              <a:rPr lang="en-GB" sz="6400" dirty="0"/>
              <a:t> </a:t>
            </a:r>
            <a:endParaRPr lang="en-GB" sz="6400" dirty="0" smtClean="0"/>
          </a:p>
          <a:p>
            <a:pPr marL="342900" lvl="0" indent="-242143" algn="l" rtl="0">
              <a:spcBef>
                <a:spcPts val="370"/>
              </a:spcBef>
              <a:spcAft>
                <a:spcPts val="0"/>
              </a:spcAft>
              <a:buSzPct val="51597"/>
              <a:buChar char="🞇"/>
            </a:pPr>
            <a:endParaRPr lang="en-GB" sz="6400" dirty="0" smtClean="0"/>
          </a:p>
          <a:p>
            <a:pPr marL="342900" lvl="0" indent="-242143" algn="l" rtl="0">
              <a:spcBef>
                <a:spcPts val="370"/>
              </a:spcBef>
              <a:spcAft>
                <a:spcPts val="0"/>
              </a:spcAft>
              <a:buSzPct val="51597"/>
              <a:buChar char="🞇"/>
            </a:pPr>
            <a:r>
              <a:rPr lang="en-GB" sz="6400" dirty="0" smtClean="0"/>
              <a:t>GL Assessment also have some free materials to </a:t>
            </a:r>
            <a:r>
              <a:rPr lang="en-GB" sz="6400" dirty="0" smtClean="0"/>
              <a:t>download from their website. As </a:t>
            </a:r>
            <a:r>
              <a:rPr lang="en-GB" sz="6400" dirty="0" smtClean="0"/>
              <a:t>well as test examples there are answer booklets and parent guides.</a:t>
            </a:r>
          </a:p>
          <a:p>
            <a:pPr marL="342900" lvl="0" indent="-242143" algn="l" rtl="0">
              <a:spcBef>
                <a:spcPts val="370"/>
              </a:spcBef>
              <a:spcAft>
                <a:spcPts val="0"/>
              </a:spcAft>
              <a:buSzPct val="51597"/>
              <a:buChar char="🞇"/>
            </a:pPr>
            <a:endParaRPr lang="en-GB" sz="6400" dirty="0" smtClean="0"/>
          </a:p>
          <a:p>
            <a:pPr marL="342900" lvl="0" indent="-242143">
              <a:spcBef>
                <a:spcPts val="370"/>
              </a:spcBef>
              <a:buSzPct val="51597"/>
            </a:pPr>
            <a:r>
              <a:rPr lang="en-GB" sz="6400" dirty="0">
                <a:hlinkClick r:id="rId4"/>
              </a:rPr>
              <a:t>https://11plus.gl-assessment.co.uk/free-materials</a:t>
            </a:r>
            <a:r>
              <a:rPr lang="en-GB" sz="6400" dirty="0" smtClean="0">
                <a:hlinkClick r:id="rId4"/>
              </a:rPr>
              <a:t>/</a:t>
            </a:r>
            <a:endParaRPr lang="en-GB" sz="6400" dirty="0" smtClean="0"/>
          </a:p>
          <a:p>
            <a:pPr marL="342900" lvl="0" indent="-242143">
              <a:spcBef>
                <a:spcPts val="370"/>
              </a:spcBef>
              <a:buSzPct val="51597"/>
            </a:pPr>
            <a:endParaRPr lang="en-GB" sz="6400" dirty="0"/>
          </a:p>
          <a:p>
            <a:pPr marL="342900" lvl="0" indent="-242143" algn="l" rtl="0">
              <a:spcBef>
                <a:spcPts val="370"/>
              </a:spcBef>
              <a:spcAft>
                <a:spcPts val="0"/>
              </a:spcAft>
              <a:buSzPct val="51597"/>
              <a:buChar char="🞇"/>
            </a:pPr>
            <a:endParaRPr sz="100" dirty="0"/>
          </a:p>
          <a:p>
            <a:pPr marL="342900" lvl="0" indent="-184556" algn="l" rtl="0">
              <a:spcBef>
                <a:spcPts val="372"/>
              </a:spcBef>
              <a:spcAft>
                <a:spcPts val="0"/>
              </a:spcAft>
              <a:buSzPts val="866"/>
              <a:buNone/>
            </a:pPr>
            <a:endParaRPr sz="100" dirty="0"/>
          </a:p>
          <a:p>
            <a:pPr marL="342900" lvl="0" indent="-184556" algn="l" rtl="0">
              <a:spcBef>
                <a:spcPts val="372"/>
              </a:spcBef>
              <a:spcAft>
                <a:spcPts val="0"/>
              </a:spcAft>
              <a:buSzPts val="866"/>
              <a:buNone/>
            </a:pPr>
            <a:endParaRPr sz="100" dirty="0"/>
          </a:p>
          <a:p>
            <a:pPr marL="342900" lvl="0" indent="-184556" algn="l" rtl="0">
              <a:spcBef>
                <a:spcPts val="372"/>
              </a:spcBef>
              <a:spcAft>
                <a:spcPts val="0"/>
              </a:spcAft>
              <a:buSzPct val="76000"/>
              <a:buNone/>
            </a:pPr>
            <a:endParaRPr dirty="0"/>
          </a:p>
        </p:txBody>
      </p:sp>
      <p:sp>
        <p:nvSpPr>
          <p:cNvPr id="435" name="Google Shape;435;p25"/>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25</a:t>
            </a:fld>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Google Shape;440;p27"/>
          <p:cNvSpPr txBox="1">
            <a:spLocks noGrp="1"/>
          </p:cNvSpPr>
          <p:nvPr>
            <p:ph type="title"/>
          </p:nvPr>
        </p:nvSpPr>
        <p:spPr>
          <a:xfrm>
            <a:off x="611560" y="692696"/>
            <a:ext cx="7456674" cy="504056"/>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2400"/>
              <a:buFont typeface="Century Gothic"/>
              <a:buNone/>
            </a:pPr>
            <a:r>
              <a:rPr lang="en-GB" sz="2400" b="1" dirty="0"/>
              <a:t>THE WANDSWORTH TEST AND SELECTIVE SCHOOLS</a:t>
            </a:r>
            <a:endParaRPr sz="2400" b="1" dirty="0"/>
          </a:p>
        </p:txBody>
      </p:sp>
      <p:sp>
        <p:nvSpPr>
          <p:cNvPr id="441" name="Google Shape;441;p27"/>
          <p:cNvSpPr txBox="1">
            <a:spLocks noGrp="1"/>
          </p:cNvSpPr>
          <p:nvPr>
            <p:ph type="body" idx="1"/>
          </p:nvPr>
        </p:nvSpPr>
        <p:spPr>
          <a:xfrm>
            <a:off x="467544" y="1196752"/>
            <a:ext cx="8208912" cy="5400600"/>
          </a:xfrm>
          <a:prstGeom prst="rect">
            <a:avLst/>
          </a:prstGeom>
          <a:noFill/>
          <a:ln>
            <a:noFill/>
          </a:ln>
        </p:spPr>
        <p:txBody>
          <a:bodyPr spcFirstLastPara="1" wrap="square" lIns="91425" tIns="45700" rIns="91425" bIns="45700" anchor="t" anchorCtr="0">
            <a:normAutofit fontScale="25000" lnSpcReduction="20000"/>
          </a:bodyPr>
          <a:lstStyle/>
          <a:p>
            <a:pPr marL="342900" lvl="0" indent="-245364" algn="l" rtl="0">
              <a:spcBef>
                <a:spcPts val="0"/>
              </a:spcBef>
              <a:spcAft>
                <a:spcPts val="0"/>
              </a:spcAft>
              <a:buSzPct val="76000"/>
              <a:buNone/>
            </a:pPr>
            <a:endParaRPr dirty="0"/>
          </a:p>
          <a:p>
            <a:pPr marL="342900" lvl="0" indent="-274320" algn="l" rtl="0">
              <a:spcBef>
                <a:spcPts val="360"/>
              </a:spcBef>
              <a:spcAft>
                <a:spcPts val="0"/>
              </a:spcAft>
              <a:buSzPct val="76000"/>
              <a:buChar char="🞇"/>
            </a:pPr>
            <a:r>
              <a:rPr lang="en-GB" sz="7200" dirty="0"/>
              <a:t>If you are considering any schools in </a:t>
            </a:r>
            <a:r>
              <a:rPr lang="en-GB" sz="7200" dirty="0" err="1"/>
              <a:t>Wandsworth</a:t>
            </a:r>
            <a:r>
              <a:rPr lang="en-GB" sz="7200" dirty="0"/>
              <a:t>, such as </a:t>
            </a:r>
            <a:r>
              <a:rPr lang="en-GB" sz="7200" dirty="0" err="1" smtClean="0"/>
              <a:t>Graveney</a:t>
            </a:r>
            <a:r>
              <a:rPr lang="en-GB" sz="7200" dirty="0" smtClean="0"/>
              <a:t>,  </a:t>
            </a:r>
            <a:r>
              <a:rPr lang="en-GB" sz="7200" dirty="0" err="1" smtClean="0"/>
              <a:t>Chesnut</a:t>
            </a:r>
            <a:r>
              <a:rPr lang="en-GB" sz="7200" dirty="0" smtClean="0"/>
              <a:t> Grove or </a:t>
            </a:r>
            <a:r>
              <a:rPr lang="en-GB" sz="7200" dirty="0" err="1"/>
              <a:t>Burntwood</a:t>
            </a:r>
            <a:r>
              <a:rPr lang="en-GB" sz="7200" dirty="0"/>
              <a:t>, your child will need to sit the </a:t>
            </a:r>
            <a:r>
              <a:rPr lang="en-GB" sz="7200" dirty="0" err="1"/>
              <a:t>Wandsworth</a:t>
            </a:r>
            <a:r>
              <a:rPr lang="en-GB" sz="7200" dirty="0"/>
              <a:t> Test. </a:t>
            </a:r>
            <a:r>
              <a:rPr lang="en-GB" sz="7200" dirty="0" smtClean="0"/>
              <a:t>This consists of Verbal and Non-Verbal Reasoning.</a:t>
            </a:r>
            <a:endParaRPr sz="7200" dirty="0"/>
          </a:p>
          <a:p>
            <a:pPr marL="342900" lvl="0" indent="0" algn="l" rtl="0">
              <a:spcBef>
                <a:spcPts val="360"/>
              </a:spcBef>
              <a:spcAft>
                <a:spcPts val="0"/>
              </a:spcAft>
              <a:buNone/>
            </a:pPr>
            <a:endParaRPr sz="7200" dirty="0"/>
          </a:p>
          <a:p>
            <a:pPr marL="342900" lvl="0" indent="-274320" algn="l" rtl="0">
              <a:spcBef>
                <a:spcPts val="360"/>
              </a:spcBef>
              <a:spcAft>
                <a:spcPts val="0"/>
              </a:spcAft>
              <a:buSzPct val="76000"/>
              <a:buChar char="🞇"/>
            </a:pPr>
            <a:r>
              <a:rPr lang="en-GB" sz="7200" dirty="0"/>
              <a:t>Closing date for test registration was </a:t>
            </a:r>
            <a:r>
              <a:rPr lang="en-GB" sz="7200" dirty="0" smtClean="0"/>
              <a:t>5</a:t>
            </a:r>
            <a:r>
              <a:rPr lang="en-GB" sz="7200" baseline="30000" dirty="0" smtClean="0"/>
              <a:t>th</a:t>
            </a:r>
            <a:r>
              <a:rPr lang="en-GB" sz="7200" dirty="0" smtClean="0"/>
              <a:t> September 2023</a:t>
            </a:r>
            <a:endParaRPr sz="7200" dirty="0"/>
          </a:p>
          <a:p>
            <a:pPr marL="342900" lvl="0" indent="0" algn="l" rtl="0">
              <a:spcBef>
                <a:spcPts val="360"/>
              </a:spcBef>
              <a:spcAft>
                <a:spcPts val="0"/>
              </a:spcAft>
              <a:buNone/>
            </a:pPr>
            <a:endParaRPr sz="7200" dirty="0"/>
          </a:p>
          <a:p>
            <a:pPr marL="342900" lvl="0" indent="0" algn="l" rtl="0">
              <a:spcBef>
                <a:spcPts val="360"/>
              </a:spcBef>
              <a:spcAft>
                <a:spcPts val="0"/>
              </a:spcAft>
              <a:buNone/>
            </a:pPr>
            <a:r>
              <a:rPr lang="en-GB" sz="7200" dirty="0" smtClean="0"/>
              <a:t>Test dates for this year fall across 3 days </a:t>
            </a:r>
            <a:r>
              <a:rPr lang="en-GB" sz="7200" b="1" dirty="0" smtClean="0"/>
              <a:t>: </a:t>
            </a:r>
          </a:p>
          <a:p>
            <a:pPr marL="342900" lvl="0" indent="0" algn="l" rtl="0">
              <a:spcBef>
                <a:spcPts val="360"/>
              </a:spcBef>
              <a:spcAft>
                <a:spcPts val="0"/>
              </a:spcAft>
              <a:buNone/>
            </a:pPr>
            <a:endParaRPr lang="en-GB" sz="7200" b="1" dirty="0"/>
          </a:p>
          <a:p>
            <a:pPr marL="342900" lvl="0" indent="0" algn="l" rtl="0">
              <a:spcBef>
                <a:spcPts val="360"/>
              </a:spcBef>
              <a:spcAft>
                <a:spcPts val="0"/>
              </a:spcAft>
              <a:buNone/>
            </a:pPr>
            <a:r>
              <a:rPr lang="en-GB" sz="7200" b="1" dirty="0" smtClean="0"/>
              <a:t>Weds 27</a:t>
            </a:r>
            <a:r>
              <a:rPr lang="en-GB" sz="7200" b="1" baseline="30000" dirty="0" smtClean="0"/>
              <a:t>th </a:t>
            </a:r>
            <a:r>
              <a:rPr lang="en-GB" sz="7200" b="1" dirty="0" smtClean="0"/>
              <a:t>- Fri 29</a:t>
            </a:r>
            <a:r>
              <a:rPr lang="en-GB" sz="7200" b="1" baseline="30000" dirty="0" smtClean="0"/>
              <a:t>th</a:t>
            </a:r>
            <a:r>
              <a:rPr lang="en-GB" sz="7200" b="1" dirty="0" smtClean="0"/>
              <a:t> Sept.  </a:t>
            </a:r>
            <a:endParaRPr lang="en-GB" sz="7200" b="1" dirty="0" smtClean="0"/>
          </a:p>
          <a:p>
            <a:pPr marL="342900" lvl="0" indent="0" algn="l" rtl="0">
              <a:spcBef>
                <a:spcPts val="360"/>
              </a:spcBef>
              <a:spcAft>
                <a:spcPts val="0"/>
              </a:spcAft>
              <a:buNone/>
            </a:pPr>
            <a:endParaRPr lang="en-GB" sz="7200" b="1" dirty="0"/>
          </a:p>
          <a:p>
            <a:pPr marL="342900" lvl="0" indent="0" algn="l" rtl="0">
              <a:spcBef>
                <a:spcPts val="360"/>
              </a:spcBef>
              <a:spcAft>
                <a:spcPts val="0"/>
              </a:spcAft>
              <a:buNone/>
            </a:pPr>
            <a:r>
              <a:rPr lang="en-GB" sz="7200" dirty="0" err="1" smtClean="0"/>
              <a:t>Wandsworth</a:t>
            </a:r>
            <a:r>
              <a:rPr lang="en-GB" sz="7200" dirty="0" smtClean="0"/>
              <a:t> will inform you </a:t>
            </a:r>
            <a:r>
              <a:rPr lang="en-GB" sz="7200" dirty="0" smtClean="0"/>
              <a:t>of </a:t>
            </a:r>
            <a:r>
              <a:rPr lang="en-GB" sz="7200" dirty="0" smtClean="0"/>
              <a:t>a day and </a:t>
            </a:r>
            <a:r>
              <a:rPr lang="en-GB" sz="7200" dirty="0" smtClean="0"/>
              <a:t>time for your child to sit the test.</a:t>
            </a:r>
            <a:endParaRPr lang="en-GB" sz="7200" dirty="0" smtClean="0"/>
          </a:p>
          <a:p>
            <a:pPr marL="342900" lvl="0" indent="0" algn="l" rtl="0">
              <a:spcBef>
                <a:spcPts val="360"/>
              </a:spcBef>
              <a:spcAft>
                <a:spcPts val="0"/>
              </a:spcAft>
              <a:buNone/>
            </a:pPr>
            <a:endParaRPr sz="7200" b="1" dirty="0"/>
          </a:p>
          <a:p>
            <a:pPr marL="342900" lvl="0" indent="-274320" algn="l" rtl="0">
              <a:spcBef>
                <a:spcPts val="360"/>
              </a:spcBef>
              <a:spcAft>
                <a:spcPts val="0"/>
              </a:spcAft>
              <a:buSzPct val="76000"/>
              <a:buChar char="🞇"/>
            </a:pPr>
            <a:r>
              <a:rPr lang="en-GB" sz="7200" dirty="0" err="1"/>
              <a:t>Wandsworth</a:t>
            </a:r>
            <a:r>
              <a:rPr lang="en-GB" sz="7200" dirty="0"/>
              <a:t> will notify you of your </a:t>
            </a:r>
            <a:r>
              <a:rPr lang="en-GB" sz="7200" dirty="0" err="1"/>
              <a:t>childs</a:t>
            </a:r>
            <a:r>
              <a:rPr lang="en-GB" sz="7200" dirty="0"/>
              <a:t> test </a:t>
            </a:r>
            <a:r>
              <a:rPr lang="en-GB" sz="7200" dirty="0" smtClean="0"/>
              <a:t>results (score) </a:t>
            </a:r>
            <a:r>
              <a:rPr lang="en-GB" sz="7200" dirty="0" smtClean="0"/>
              <a:t>by </a:t>
            </a:r>
            <a:endParaRPr lang="en-GB" sz="7200" dirty="0" smtClean="0"/>
          </a:p>
          <a:p>
            <a:pPr marL="342900" lvl="0" indent="-274320" algn="l" rtl="0">
              <a:spcBef>
                <a:spcPts val="360"/>
              </a:spcBef>
              <a:spcAft>
                <a:spcPts val="0"/>
              </a:spcAft>
              <a:buSzPct val="76000"/>
              <a:buChar char="🞇"/>
            </a:pPr>
            <a:r>
              <a:rPr lang="en-GB" sz="7200" b="1" dirty="0" smtClean="0"/>
              <a:t>Tues </a:t>
            </a:r>
            <a:r>
              <a:rPr lang="en-GB" sz="7200" b="1" dirty="0" smtClean="0"/>
              <a:t>24</a:t>
            </a:r>
            <a:r>
              <a:rPr lang="en-GB" sz="7200" b="1" baseline="30000" dirty="0" smtClean="0"/>
              <a:t>th</a:t>
            </a:r>
            <a:r>
              <a:rPr lang="en-GB" sz="7200" b="1" dirty="0" smtClean="0"/>
              <a:t> Oct </a:t>
            </a:r>
            <a:endParaRPr sz="7200" b="1" dirty="0"/>
          </a:p>
          <a:p>
            <a:pPr marL="342900" lvl="0" indent="-274320" algn="l" rtl="0">
              <a:spcBef>
                <a:spcPts val="360"/>
              </a:spcBef>
              <a:spcAft>
                <a:spcPts val="0"/>
              </a:spcAft>
              <a:buSzPct val="76000"/>
              <a:buChar char="🞇"/>
            </a:pPr>
            <a:endParaRPr lang="en-GB" sz="9600" b="1" u="sng" baseline="30000" dirty="0" smtClean="0">
              <a:solidFill>
                <a:schemeClr val="hlink"/>
              </a:solidFill>
              <a:hlinkClick r:id="rId3"/>
            </a:endParaRPr>
          </a:p>
          <a:p>
            <a:pPr marL="342900" lvl="0" indent="-274320" algn="l" rtl="0">
              <a:spcBef>
                <a:spcPts val="400"/>
              </a:spcBef>
              <a:spcAft>
                <a:spcPts val="0"/>
              </a:spcAft>
              <a:buSzPct val="76000"/>
              <a:buChar char="🞇"/>
            </a:pPr>
            <a:r>
              <a:rPr lang="en-GB" sz="7200" dirty="0" smtClean="0"/>
              <a:t>Many </a:t>
            </a:r>
            <a:r>
              <a:rPr lang="en-GB" sz="7200" dirty="0" err="1"/>
              <a:t>Independant</a:t>
            </a:r>
            <a:r>
              <a:rPr lang="en-GB" sz="7200" dirty="0"/>
              <a:t> selective schools also offer scholarships or bursaries</a:t>
            </a:r>
            <a:r>
              <a:rPr lang="en-GB" sz="7200" dirty="0" smtClean="0"/>
              <a:t>. </a:t>
            </a:r>
            <a:r>
              <a:rPr lang="en-GB" sz="7200" dirty="0" err="1" smtClean="0"/>
              <a:t>Eg</a:t>
            </a:r>
            <a:r>
              <a:rPr lang="en-GB" sz="7200" dirty="0"/>
              <a:t>.  Streatham &amp; Clapham High in Lambeth,  The </a:t>
            </a:r>
            <a:r>
              <a:rPr lang="en-GB" sz="7200" dirty="0" err="1"/>
              <a:t>Whitgift</a:t>
            </a:r>
            <a:r>
              <a:rPr lang="en-GB" sz="7200" dirty="0"/>
              <a:t> Foundation schools in Croydon,  Emanuel School in </a:t>
            </a:r>
            <a:r>
              <a:rPr lang="en-GB" sz="7200" dirty="0" err="1"/>
              <a:t>Wandsworth</a:t>
            </a:r>
            <a:r>
              <a:rPr lang="en-GB" sz="7200" dirty="0"/>
              <a:t> and   </a:t>
            </a:r>
            <a:r>
              <a:rPr lang="en-GB" sz="7200" dirty="0" err="1"/>
              <a:t>Alleynes</a:t>
            </a:r>
            <a:r>
              <a:rPr lang="en-GB" sz="7200" dirty="0"/>
              <a:t> &amp; Dulwich College in Southwark</a:t>
            </a:r>
            <a:r>
              <a:rPr lang="en-GB" sz="8000" dirty="0" smtClean="0"/>
              <a:t>. </a:t>
            </a:r>
            <a:endParaRPr sz="7200" b="1" dirty="0"/>
          </a:p>
          <a:p>
            <a:pPr marL="342900" lvl="0" indent="-187452" algn="l" rtl="0">
              <a:spcBef>
                <a:spcPts val="360"/>
              </a:spcBef>
              <a:spcAft>
                <a:spcPts val="0"/>
              </a:spcAft>
              <a:buSzPct val="76000"/>
              <a:buNone/>
            </a:pPr>
            <a:endParaRPr sz="7200" dirty="0"/>
          </a:p>
          <a:p>
            <a:pPr marL="342900" lvl="0" indent="-187452" algn="l" rtl="0">
              <a:spcBef>
                <a:spcPts val="360"/>
              </a:spcBef>
              <a:spcAft>
                <a:spcPts val="0"/>
              </a:spcAft>
              <a:buSzPct val="76000"/>
              <a:buFont typeface="Noto Sans Symbols"/>
              <a:buNone/>
            </a:pPr>
            <a:endParaRPr sz="7200" dirty="0"/>
          </a:p>
          <a:p>
            <a:pPr marL="342900" lvl="0" indent="-245364" algn="l" rtl="0">
              <a:spcBef>
                <a:spcPts val="120"/>
              </a:spcBef>
              <a:spcAft>
                <a:spcPts val="0"/>
              </a:spcAft>
              <a:buSzPct val="76000"/>
              <a:buFont typeface="Noto Sans Symbols"/>
              <a:buNone/>
            </a:pPr>
            <a:endParaRPr dirty="0"/>
          </a:p>
        </p:txBody>
      </p:sp>
      <p:sp>
        <p:nvSpPr>
          <p:cNvPr id="442" name="Google Shape;442;p27"/>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26</a:t>
            </a:fld>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sp>
        <p:nvSpPr>
          <p:cNvPr id="447" name="Google Shape;447;p28"/>
          <p:cNvSpPr txBox="1">
            <a:spLocks noGrp="1"/>
          </p:cNvSpPr>
          <p:nvPr>
            <p:ph type="title"/>
          </p:nvPr>
        </p:nvSpPr>
        <p:spPr>
          <a:xfrm>
            <a:off x="539550" y="332652"/>
            <a:ext cx="8136900" cy="6927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2400"/>
              <a:buFont typeface="Century Gothic"/>
              <a:buNone/>
            </a:pPr>
            <a:r>
              <a:rPr lang="en-GB" sz="2400" b="1"/>
              <a:t>BANDING TESTS IN HARRIS SCHOOLS</a:t>
            </a:r>
            <a:endParaRPr sz="2400" b="1"/>
          </a:p>
        </p:txBody>
      </p:sp>
      <p:sp>
        <p:nvSpPr>
          <p:cNvPr id="448" name="Google Shape;448;p28"/>
          <p:cNvSpPr txBox="1">
            <a:spLocks noGrp="1"/>
          </p:cNvSpPr>
          <p:nvPr>
            <p:ph type="body" idx="1"/>
          </p:nvPr>
        </p:nvSpPr>
        <p:spPr>
          <a:xfrm>
            <a:off x="539552" y="1124744"/>
            <a:ext cx="8136904" cy="5400599"/>
          </a:xfrm>
          <a:prstGeom prst="rect">
            <a:avLst/>
          </a:prstGeom>
          <a:noFill/>
          <a:ln>
            <a:noFill/>
          </a:ln>
        </p:spPr>
        <p:txBody>
          <a:bodyPr spcFirstLastPara="1" wrap="square" lIns="91425" tIns="45700" rIns="91425" bIns="45700" anchor="t" anchorCtr="0">
            <a:noAutofit/>
          </a:bodyPr>
          <a:lstStyle/>
          <a:p>
            <a:pPr marL="342900" lvl="0" indent="-274320" algn="l" rtl="0">
              <a:lnSpc>
                <a:spcPct val="120000"/>
              </a:lnSpc>
              <a:spcBef>
                <a:spcPts val="400"/>
              </a:spcBef>
              <a:spcAft>
                <a:spcPts val="0"/>
              </a:spcAft>
              <a:buSzPts val="1520"/>
              <a:buChar char="🞇"/>
            </a:pPr>
            <a:endParaRPr lang="en-GB" sz="2000" dirty="0" smtClean="0"/>
          </a:p>
          <a:p>
            <a:pPr marL="342900" lvl="0" indent="-274320" algn="l" rtl="0">
              <a:lnSpc>
                <a:spcPct val="120000"/>
              </a:lnSpc>
              <a:spcBef>
                <a:spcPts val="400"/>
              </a:spcBef>
              <a:spcAft>
                <a:spcPts val="0"/>
              </a:spcAft>
              <a:buSzPts val="1520"/>
              <a:buChar char="🞇"/>
            </a:pPr>
            <a:r>
              <a:rPr lang="en-GB" sz="2000" dirty="0" smtClean="0"/>
              <a:t>The Harris Academies in Crystal Palace and South Norwood will require </a:t>
            </a:r>
            <a:r>
              <a:rPr lang="en-GB" sz="2000" dirty="0"/>
              <a:t>your child to sit the Harris Test. </a:t>
            </a:r>
            <a:r>
              <a:rPr lang="en-GB" sz="2000" dirty="0" smtClean="0"/>
              <a:t>The </a:t>
            </a:r>
            <a:r>
              <a:rPr lang="en-GB" sz="2000" dirty="0"/>
              <a:t>test consists of non-verbal reasoning. </a:t>
            </a:r>
            <a:endParaRPr sz="2000" dirty="0"/>
          </a:p>
          <a:p>
            <a:pPr marL="342900" lvl="0" indent="0" algn="l" rtl="0">
              <a:lnSpc>
                <a:spcPct val="120000"/>
              </a:lnSpc>
              <a:spcBef>
                <a:spcPts val="400"/>
              </a:spcBef>
              <a:spcAft>
                <a:spcPts val="0"/>
              </a:spcAft>
              <a:buNone/>
            </a:pPr>
            <a:endParaRPr sz="2000" dirty="0"/>
          </a:p>
          <a:p>
            <a:pPr marL="342900" lvl="0" indent="-274320" algn="l" rtl="0">
              <a:lnSpc>
                <a:spcPct val="120000"/>
              </a:lnSpc>
              <a:spcBef>
                <a:spcPts val="400"/>
              </a:spcBef>
              <a:spcAft>
                <a:spcPts val="0"/>
              </a:spcAft>
              <a:buSzPts val="1520"/>
              <a:buChar char="🞇"/>
            </a:pPr>
            <a:r>
              <a:rPr lang="en-GB" sz="2000" dirty="0" smtClean="0"/>
              <a:t>Test Date</a:t>
            </a:r>
            <a:r>
              <a:rPr lang="en-GB" sz="2000" b="1" dirty="0" smtClean="0"/>
              <a:t>: Friday 8</a:t>
            </a:r>
            <a:r>
              <a:rPr lang="en-GB" sz="2000" b="1" baseline="30000" dirty="0" smtClean="0"/>
              <a:t>th</a:t>
            </a:r>
            <a:r>
              <a:rPr lang="en-GB" sz="2000" b="1" dirty="0" smtClean="0"/>
              <a:t> December 2023 </a:t>
            </a:r>
            <a:endParaRPr dirty="0"/>
          </a:p>
          <a:p>
            <a:pPr marL="342900" lvl="0" indent="-274320" algn="l" rtl="0">
              <a:lnSpc>
                <a:spcPct val="120000"/>
              </a:lnSpc>
              <a:spcBef>
                <a:spcPts val="400"/>
              </a:spcBef>
              <a:spcAft>
                <a:spcPts val="0"/>
              </a:spcAft>
              <a:buSzPts val="1520"/>
              <a:buChar char="🞇"/>
            </a:pPr>
            <a:endParaRPr lang="en-GB" sz="2000" dirty="0" smtClean="0"/>
          </a:p>
          <a:p>
            <a:pPr marL="342900" lvl="0" indent="-274320" algn="l" rtl="0">
              <a:lnSpc>
                <a:spcPct val="120000"/>
              </a:lnSpc>
              <a:spcBef>
                <a:spcPts val="400"/>
              </a:spcBef>
              <a:spcAft>
                <a:spcPts val="0"/>
              </a:spcAft>
              <a:buSzPts val="1520"/>
              <a:buChar char="🞇"/>
            </a:pPr>
            <a:r>
              <a:rPr lang="en-GB" sz="2000" dirty="0" smtClean="0"/>
              <a:t>Please note, The Harris Academies in Merton, East Dulwich and Clapham, do not require your child to sit an admissions test.</a:t>
            </a:r>
            <a:endParaRPr dirty="0"/>
          </a:p>
          <a:p>
            <a:pPr marL="342900" lvl="0" indent="-177800" algn="l" rtl="0">
              <a:lnSpc>
                <a:spcPct val="120000"/>
              </a:lnSpc>
              <a:spcBef>
                <a:spcPts val="400"/>
              </a:spcBef>
              <a:spcAft>
                <a:spcPts val="0"/>
              </a:spcAft>
              <a:buSzPts val="1520"/>
              <a:buNone/>
            </a:pPr>
            <a:endParaRPr sz="2000" dirty="0"/>
          </a:p>
          <a:p>
            <a:pPr marL="68580" lvl="0" indent="0" algn="l" rtl="0">
              <a:lnSpc>
                <a:spcPct val="120000"/>
              </a:lnSpc>
              <a:spcBef>
                <a:spcPts val="360"/>
              </a:spcBef>
              <a:spcAft>
                <a:spcPts val="0"/>
              </a:spcAft>
              <a:buSzPts val="1368"/>
              <a:buNone/>
            </a:pPr>
            <a:endParaRPr sz="1800" dirty="0"/>
          </a:p>
          <a:p>
            <a:pPr marL="342900" lvl="0" indent="-187452" algn="l" rtl="0">
              <a:lnSpc>
                <a:spcPct val="120000"/>
              </a:lnSpc>
              <a:spcBef>
                <a:spcPts val="360"/>
              </a:spcBef>
              <a:spcAft>
                <a:spcPts val="0"/>
              </a:spcAft>
              <a:buSzPts val="1368"/>
              <a:buNone/>
            </a:pPr>
            <a:endParaRPr sz="1800" dirty="0"/>
          </a:p>
          <a:p>
            <a:pPr marL="342900" lvl="0" indent="-177800" algn="l" rtl="0">
              <a:spcBef>
                <a:spcPts val="400"/>
              </a:spcBef>
              <a:spcAft>
                <a:spcPts val="0"/>
              </a:spcAft>
              <a:buSzPts val="1520"/>
              <a:buNone/>
            </a:pPr>
            <a:endParaRPr sz="2000" dirty="0"/>
          </a:p>
        </p:txBody>
      </p:sp>
      <p:sp>
        <p:nvSpPr>
          <p:cNvPr id="449" name="Google Shape;449;p28"/>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463" name="Google Shape;463;p30"/>
          <p:cNvSpPr txBox="1">
            <a:spLocks noGrp="1"/>
          </p:cNvSpPr>
          <p:nvPr>
            <p:ph type="title"/>
          </p:nvPr>
        </p:nvSpPr>
        <p:spPr>
          <a:xfrm>
            <a:off x="683568" y="332656"/>
            <a:ext cx="7384666" cy="648072"/>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2400"/>
              <a:buFont typeface="Century Gothic"/>
              <a:buNone/>
            </a:pPr>
            <a:r>
              <a:rPr lang="en-GB" sz="2400" b="1"/>
              <a:t>IMPORTANT DATES AND INFORMATION</a:t>
            </a:r>
            <a:endParaRPr sz="2400" b="1"/>
          </a:p>
        </p:txBody>
      </p:sp>
      <p:sp>
        <p:nvSpPr>
          <p:cNvPr id="464" name="Google Shape;464;p30"/>
          <p:cNvSpPr txBox="1">
            <a:spLocks noGrp="1"/>
          </p:cNvSpPr>
          <p:nvPr>
            <p:ph type="body" idx="1"/>
          </p:nvPr>
        </p:nvSpPr>
        <p:spPr>
          <a:xfrm>
            <a:off x="469127" y="901215"/>
            <a:ext cx="8188749" cy="5544615"/>
          </a:xfrm>
          <a:prstGeom prst="rect">
            <a:avLst/>
          </a:prstGeom>
          <a:noFill/>
          <a:ln>
            <a:noFill/>
          </a:ln>
        </p:spPr>
        <p:txBody>
          <a:bodyPr spcFirstLastPara="1" wrap="square" lIns="91425" tIns="45700" rIns="91425" bIns="45700" anchor="t" anchorCtr="0">
            <a:normAutofit fontScale="25000" lnSpcReduction="20000"/>
          </a:bodyPr>
          <a:lstStyle/>
          <a:p>
            <a:pPr marL="342900" lvl="0" indent="-245364" algn="l" rtl="0">
              <a:spcBef>
                <a:spcPts val="0"/>
              </a:spcBef>
              <a:spcAft>
                <a:spcPts val="0"/>
              </a:spcAft>
              <a:buSzPct val="76000"/>
              <a:buNone/>
            </a:pPr>
            <a:endParaRPr dirty="0"/>
          </a:p>
          <a:p>
            <a:pPr marL="342900" lvl="0" indent="-294589" algn="l" rtl="0">
              <a:spcBef>
                <a:spcPts val="280"/>
              </a:spcBef>
              <a:spcAft>
                <a:spcPts val="0"/>
              </a:spcAft>
              <a:buSzPct val="76000"/>
              <a:buChar char="🞇"/>
            </a:pPr>
            <a:r>
              <a:rPr lang="en-GB" sz="7200" dirty="0" smtClean="0"/>
              <a:t>Deadlines </a:t>
            </a:r>
            <a:r>
              <a:rPr lang="en-GB" sz="7200" dirty="0"/>
              <a:t>for Supplementary forms </a:t>
            </a:r>
            <a:r>
              <a:rPr lang="en-GB" sz="7200" dirty="0" smtClean="0"/>
              <a:t>can </a:t>
            </a:r>
            <a:r>
              <a:rPr lang="en-GB" sz="7200" dirty="0" smtClean="0"/>
              <a:t>vary from school to school</a:t>
            </a:r>
            <a:endParaRPr lang="en-GB" sz="7200" b="1" dirty="0" smtClean="0"/>
          </a:p>
          <a:p>
            <a:pPr marL="342900" lvl="0" indent="-294589" algn="l" rtl="0">
              <a:spcBef>
                <a:spcPts val="280"/>
              </a:spcBef>
              <a:spcAft>
                <a:spcPts val="0"/>
              </a:spcAft>
              <a:buSzPct val="76000"/>
              <a:buChar char="🞇"/>
            </a:pPr>
            <a:endParaRPr lang="en-GB" sz="7200" b="1" dirty="0" smtClean="0"/>
          </a:p>
          <a:p>
            <a:pPr marL="342900" lvl="0" indent="-294589" algn="l" rtl="0">
              <a:spcBef>
                <a:spcPts val="280"/>
              </a:spcBef>
              <a:spcAft>
                <a:spcPts val="0"/>
              </a:spcAft>
              <a:buSzPct val="76000"/>
              <a:buChar char="🞇"/>
            </a:pPr>
            <a:r>
              <a:rPr lang="en-GB" sz="7200" dirty="0" smtClean="0"/>
              <a:t>In Lambeth, the deadline for most schools is the end of October, typically </a:t>
            </a:r>
            <a:r>
              <a:rPr lang="en-GB" sz="7200" b="1" dirty="0" smtClean="0"/>
              <a:t>October 31st 2023</a:t>
            </a:r>
          </a:p>
          <a:p>
            <a:pPr marL="48311" lvl="0" indent="0" algn="l" rtl="0">
              <a:spcBef>
                <a:spcPts val="280"/>
              </a:spcBef>
              <a:spcAft>
                <a:spcPts val="0"/>
              </a:spcAft>
              <a:buSzPct val="76000"/>
              <a:buNone/>
            </a:pPr>
            <a:r>
              <a:rPr lang="en-GB" sz="7200" b="1" dirty="0" smtClean="0"/>
              <a:t> </a:t>
            </a:r>
          </a:p>
          <a:p>
            <a:pPr marL="342900" lvl="0" indent="-294589" algn="l" rtl="0">
              <a:spcBef>
                <a:spcPts val="280"/>
              </a:spcBef>
              <a:spcAft>
                <a:spcPts val="0"/>
              </a:spcAft>
              <a:buSzPct val="76000"/>
              <a:buChar char="🞇"/>
            </a:pPr>
            <a:r>
              <a:rPr lang="en-GB" sz="7200" dirty="0"/>
              <a:t>P</a:t>
            </a:r>
            <a:r>
              <a:rPr lang="en-GB" sz="7200" dirty="0" smtClean="0"/>
              <a:t>lease check with each school you apply for, especially for schools outside of Lambeth</a:t>
            </a:r>
            <a:endParaRPr sz="7200" dirty="0"/>
          </a:p>
          <a:p>
            <a:pPr marL="342900" lvl="0" indent="0" algn="l" rtl="0">
              <a:spcBef>
                <a:spcPts val="280"/>
              </a:spcBef>
              <a:spcAft>
                <a:spcPts val="0"/>
              </a:spcAft>
              <a:buNone/>
            </a:pPr>
            <a:endParaRPr sz="7200" dirty="0"/>
          </a:p>
          <a:p>
            <a:pPr marL="342900" lvl="0" indent="-294589" algn="l" rtl="0">
              <a:spcBef>
                <a:spcPts val="280"/>
              </a:spcBef>
              <a:spcAft>
                <a:spcPts val="0"/>
              </a:spcAft>
              <a:buSzPct val="76000"/>
              <a:buChar char="🞇"/>
            </a:pPr>
            <a:r>
              <a:rPr lang="en-GB" sz="7200" dirty="0"/>
              <a:t>SIFS must be returned to each individual </a:t>
            </a:r>
            <a:r>
              <a:rPr lang="en-GB" sz="7200" dirty="0" smtClean="0"/>
              <a:t>school or completed online </a:t>
            </a:r>
            <a:r>
              <a:rPr lang="en-GB" sz="7200" dirty="0" smtClean="0"/>
              <a:t>through the schools </a:t>
            </a:r>
            <a:r>
              <a:rPr lang="en-GB" sz="7200" dirty="0" smtClean="0"/>
              <a:t>website – Dunraven &amp; Norwood </a:t>
            </a:r>
            <a:endParaRPr sz="7200" dirty="0"/>
          </a:p>
          <a:p>
            <a:pPr marL="342900" lvl="0" indent="-206755" algn="l" rtl="0">
              <a:spcBef>
                <a:spcPts val="280"/>
              </a:spcBef>
              <a:spcAft>
                <a:spcPts val="0"/>
              </a:spcAft>
              <a:buSzPct val="76000"/>
              <a:buNone/>
            </a:pPr>
            <a:endParaRPr sz="7200" dirty="0"/>
          </a:p>
          <a:p>
            <a:pPr marL="342900" lvl="0" indent="-294589" algn="l" rtl="0">
              <a:spcBef>
                <a:spcPts val="280"/>
              </a:spcBef>
              <a:spcAft>
                <a:spcPts val="0"/>
              </a:spcAft>
              <a:buSzPct val="76000"/>
              <a:buChar char="🞇"/>
            </a:pPr>
            <a:r>
              <a:rPr lang="en-GB" sz="7200" dirty="0"/>
              <a:t>CAF’s </a:t>
            </a:r>
            <a:r>
              <a:rPr lang="en-GB" sz="7200" dirty="0" smtClean="0"/>
              <a:t>are completed through </a:t>
            </a:r>
            <a:r>
              <a:rPr lang="en-GB" sz="7200" dirty="0" err="1" smtClean="0"/>
              <a:t>e</a:t>
            </a:r>
            <a:r>
              <a:rPr lang="en-GB" sz="7200" dirty="0" err="1" smtClean="0"/>
              <a:t>Admissions</a:t>
            </a:r>
            <a:r>
              <a:rPr lang="en-GB" sz="7200" dirty="0"/>
              <a:t> </a:t>
            </a:r>
            <a:r>
              <a:rPr lang="en-GB" sz="7200" dirty="0" smtClean="0"/>
              <a:t>and </a:t>
            </a:r>
            <a:r>
              <a:rPr lang="en-GB" sz="7200" dirty="0" smtClean="0"/>
              <a:t>must </a:t>
            </a:r>
            <a:r>
              <a:rPr lang="en-GB" sz="7200" dirty="0"/>
              <a:t>be completed  online by  </a:t>
            </a:r>
            <a:r>
              <a:rPr lang="en-GB" sz="7200" b="1" dirty="0" smtClean="0"/>
              <a:t>31</a:t>
            </a:r>
            <a:r>
              <a:rPr lang="en-GB" sz="7200" b="1" baseline="30000" dirty="0" smtClean="0"/>
              <a:t>st</a:t>
            </a:r>
            <a:r>
              <a:rPr lang="en-GB" sz="7200" b="1" dirty="0" smtClean="0"/>
              <a:t> </a:t>
            </a:r>
            <a:r>
              <a:rPr lang="en-GB" sz="7200" b="1" dirty="0"/>
              <a:t>October </a:t>
            </a:r>
            <a:r>
              <a:rPr lang="en-GB" sz="7200" b="1" dirty="0" smtClean="0"/>
              <a:t>2023  </a:t>
            </a:r>
            <a:r>
              <a:rPr lang="en-GB" sz="7200" dirty="0"/>
              <a:t>with </a:t>
            </a:r>
            <a:r>
              <a:rPr lang="en-GB" sz="7200" dirty="0" smtClean="0"/>
              <a:t>appropriate documentation </a:t>
            </a:r>
            <a:r>
              <a:rPr lang="en-GB" sz="7200" dirty="0"/>
              <a:t>attached</a:t>
            </a:r>
            <a:endParaRPr sz="7200" dirty="0"/>
          </a:p>
          <a:p>
            <a:pPr marL="68580" lvl="0" indent="0" algn="l" rtl="0">
              <a:spcBef>
                <a:spcPts val="280"/>
              </a:spcBef>
              <a:spcAft>
                <a:spcPts val="0"/>
              </a:spcAft>
              <a:buSzPct val="76000"/>
              <a:buNone/>
            </a:pPr>
            <a:endParaRPr sz="7200" b="1" u="sng" dirty="0">
              <a:solidFill>
                <a:schemeClr val="hlink"/>
              </a:solidFill>
              <a:hlinkClick r:id="rId3"/>
            </a:endParaRPr>
          </a:p>
          <a:p>
            <a:pPr marL="342900" lvl="0" indent="-294589">
              <a:spcBef>
                <a:spcPts val="280"/>
              </a:spcBef>
              <a:buSzPct val="76000"/>
            </a:pPr>
            <a:r>
              <a:rPr lang="en-GB" sz="7200" dirty="0" smtClean="0"/>
              <a:t> </a:t>
            </a:r>
            <a:r>
              <a:rPr lang="en-GB" sz="7200" dirty="0" err="1"/>
              <a:t>schooladmissions</a:t>
            </a:r>
            <a:r>
              <a:rPr lang="en-GB" sz="7200" dirty="0"/>
              <a:t>@ </a:t>
            </a:r>
            <a:r>
              <a:rPr lang="en-GB" sz="7200" dirty="0" smtClean="0"/>
              <a:t>lambeth.gov.uk</a:t>
            </a:r>
          </a:p>
          <a:p>
            <a:pPr marL="342900" lvl="0" indent="-294589">
              <a:spcBef>
                <a:spcPts val="280"/>
              </a:spcBef>
              <a:buSzPct val="76000"/>
            </a:pPr>
            <a:r>
              <a:rPr lang="en-GB" sz="7200" dirty="0" smtClean="0"/>
              <a:t> 0207 </a:t>
            </a:r>
            <a:r>
              <a:rPr lang="en-GB" sz="7200" dirty="0"/>
              <a:t>926 </a:t>
            </a:r>
            <a:r>
              <a:rPr lang="en-GB" sz="7200" dirty="0" smtClean="0"/>
              <a:t>9503</a:t>
            </a:r>
          </a:p>
          <a:p>
            <a:pPr marL="342900" lvl="0" indent="-294589">
              <a:spcBef>
                <a:spcPts val="280"/>
              </a:spcBef>
              <a:buSzPct val="76000"/>
            </a:pPr>
            <a:endParaRPr sz="7200" dirty="0"/>
          </a:p>
          <a:p>
            <a:pPr marL="68580" lvl="0" indent="0" algn="l" rtl="0">
              <a:spcBef>
                <a:spcPts val="280"/>
              </a:spcBef>
              <a:spcAft>
                <a:spcPts val="0"/>
              </a:spcAft>
              <a:buSzPct val="76000"/>
              <a:buNone/>
            </a:pPr>
            <a:r>
              <a:rPr lang="en-GB" sz="7200" dirty="0"/>
              <a:t>     Lambeth School Admissions Team </a:t>
            </a:r>
            <a:endParaRPr sz="7200" dirty="0"/>
          </a:p>
          <a:p>
            <a:pPr marL="68580" lvl="0" indent="0" algn="l" rtl="0">
              <a:spcBef>
                <a:spcPts val="280"/>
              </a:spcBef>
              <a:spcAft>
                <a:spcPts val="0"/>
              </a:spcAft>
              <a:buSzPct val="76000"/>
              <a:buNone/>
            </a:pPr>
            <a:r>
              <a:rPr lang="en-GB" sz="7200" dirty="0"/>
              <a:t>     </a:t>
            </a:r>
            <a:r>
              <a:rPr lang="en-GB" sz="7200" dirty="0" smtClean="0"/>
              <a:t>PO </a:t>
            </a:r>
            <a:r>
              <a:rPr lang="en-GB" sz="7200" dirty="0"/>
              <a:t>Box 734</a:t>
            </a:r>
            <a:endParaRPr sz="7200" dirty="0"/>
          </a:p>
          <a:p>
            <a:pPr marL="68580" lvl="0" indent="0" algn="l" rtl="0">
              <a:spcBef>
                <a:spcPts val="280"/>
              </a:spcBef>
              <a:spcAft>
                <a:spcPts val="0"/>
              </a:spcAft>
              <a:buSzPct val="76000"/>
              <a:buNone/>
            </a:pPr>
            <a:r>
              <a:rPr lang="en-GB" sz="7200" dirty="0"/>
              <a:t>     Winchester</a:t>
            </a:r>
            <a:endParaRPr sz="7200" dirty="0"/>
          </a:p>
          <a:p>
            <a:pPr marL="68580" lvl="0" indent="0" algn="l" rtl="0">
              <a:spcBef>
                <a:spcPts val="280"/>
              </a:spcBef>
              <a:spcAft>
                <a:spcPts val="0"/>
              </a:spcAft>
              <a:buSzPct val="76000"/>
              <a:buNone/>
            </a:pPr>
            <a:r>
              <a:rPr lang="en-GB" sz="7200" dirty="0"/>
              <a:t>     </a:t>
            </a:r>
            <a:r>
              <a:rPr lang="en-GB" sz="7200" dirty="0" smtClean="0"/>
              <a:t>SO23 </a:t>
            </a:r>
            <a:r>
              <a:rPr lang="en-GB" sz="7200" dirty="0"/>
              <a:t>5DG</a:t>
            </a:r>
            <a:endParaRPr sz="7200" dirty="0"/>
          </a:p>
          <a:p>
            <a:pPr marL="68580" lvl="0" indent="0" algn="l" rtl="0">
              <a:spcBef>
                <a:spcPts val="280"/>
              </a:spcBef>
              <a:spcAft>
                <a:spcPts val="0"/>
              </a:spcAft>
              <a:buSzPct val="76000"/>
              <a:buNone/>
            </a:pPr>
            <a:r>
              <a:rPr lang="en-GB" sz="7200" dirty="0"/>
              <a:t>           </a:t>
            </a:r>
            <a:endParaRPr sz="7200" dirty="0"/>
          </a:p>
          <a:p>
            <a:pPr marL="68580" lvl="0" indent="0" algn="l" rtl="0">
              <a:spcBef>
                <a:spcPts val="280"/>
              </a:spcBef>
              <a:spcAft>
                <a:spcPts val="0"/>
              </a:spcAft>
              <a:buSzPct val="177333"/>
              <a:buNone/>
            </a:pPr>
            <a:endParaRPr dirty="0"/>
          </a:p>
        </p:txBody>
      </p:sp>
      <p:sp>
        <p:nvSpPr>
          <p:cNvPr id="465" name="Google Shape;465;p30"/>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28</a:t>
            </a:fld>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1" name="Google Shape;471;g1390cfef7ea_0_3"/>
          <p:cNvSpPr txBox="1">
            <a:spLocks noGrp="1"/>
          </p:cNvSpPr>
          <p:nvPr>
            <p:ph type="title"/>
          </p:nvPr>
        </p:nvSpPr>
        <p:spPr>
          <a:xfrm>
            <a:off x="1043500" y="1027667"/>
            <a:ext cx="7024800" cy="365100"/>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en-GB"/>
              <a:t>LINKS TO OTHER BOROUGHS</a:t>
            </a:r>
            <a:endParaRPr/>
          </a:p>
        </p:txBody>
      </p:sp>
      <p:sp>
        <p:nvSpPr>
          <p:cNvPr id="472" name="Google Shape;472;g1390cfef7ea_0_3"/>
          <p:cNvSpPr txBox="1">
            <a:spLocks noGrp="1"/>
          </p:cNvSpPr>
          <p:nvPr>
            <p:ph type="body" idx="1"/>
          </p:nvPr>
        </p:nvSpPr>
        <p:spPr>
          <a:xfrm>
            <a:off x="1043500" y="1558025"/>
            <a:ext cx="6777300" cy="4274700"/>
          </a:xfrm>
          <a:prstGeom prst="rect">
            <a:avLst/>
          </a:prstGeom>
        </p:spPr>
        <p:txBody>
          <a:bodyPr spcFirstLastPara="1" wrap="square" lIns="91425" tIns="45700" rIns="91425" bIns="45700" anchor="t" anchorCtr="0">
            <a:normAutofit/>
          </a:bodyPr>
          <a:lstStyle/>
          <a:p>
            <a:pPr marL="0" lvl="0" indent="0" algn="l" rtl="0">
              <a:spcBef>
                <a:spcPts val="360"/>
              </a:spcBef>
              <a:spcAft>
                <a:spcPts val="0"/>
              </a:spcAft>
              <a:buNone/>
            </a:pPr>
            <a:r>
              <a:rPr lang="en-GB" u="sng" dirty="0" smtClean="0">
                <a:solidFill>
                  <a:schemeClr val="hlink"/>
                </a:solidFill>
                <a:hlinkClick r:id="rId3"/>
              </a:rPr>
              <a:t>Secondary </a:t>
            </a:r>
            <a:r>
              <a:rPr lang="en-GB" u="sng" dirty="0">
                <a:solidFill>
                  <a:schemeClr val="hlink"/>
                </a:solidFill>
                <a:hlinkClick r:id="rId3"/>
              </a:rPr>
              <a:t>school admissions - </a:t>
            </a:r>
            <a:r>
              <a:rPr lang="en-GB" u="sng" dirty="0" err="1">
                <a:solidFill>
                  <a:schemeClr val="hlink"/>
                </a:solidFill>
                <a:hlinkClick r:id="rId3"/>
              </a:rPr>
              <a:t>Wandsworth</a:t>
            </a:r>
            <a:r>
              <a:rPr lang="en-GB" u="sng" dirty="0">
                <a:solidFill>
                  <a:schemeClr val="hlink"/>
                </a:solidFill>
                <a:hlinkClick r:id="rId3"/>
              </a:rPr>
              <a:t> Borough Council</a:t>
            </a:r>
            <a:endParaRPr dirty="0"/>
          </a:p>
          <a:p>
            <a:pPr marL="0" lvl="0" indent="0" algn="l" rtl="0">
              <a:spcBef>
                <a:spcPts val="360"/>
              </a:spcBef>
              <a:spcAft>
                <a:spcPts val="0"/>
              </a:spcAft>
              <a:buNone/>
            </a:pPr>
            <a:endParaRPr dirty="0"/>
          </a:p>
          <a:p>
            <a:pPr marL="0" lvl="0" indent="0" algn="l" rtl="0">
              <a:spcBef>
                <a:spcPts val="360"/>
              </a:spcBef>
              <a:spcAft>
                <a:spcPts val="0"/>
              </a:spcAft>
              <a:buNone/>
            </a:pPr>
            <a:r>
              <a:rPr lang="en-GB" u="sng" dirty="0">
                <a:solidFill>
                  <a:schemeClr val="hlink"/>
                </a:solidFill>
                <a:hlinkClick r:id="rId4"/>
              </a:rPr>
              <a:t>School admissions | Croydon Council</a:t>
            </a:r>
            <a:endParaRPr dirty="0"/>
          </a:p>
          <a:p>
            <a:pPr marL="0" lvl="0" indent="0" algn="l" rtl="0">
              <a:spcBef>
                <a:spcPts val="360"/>
              </a:spcBef>
              <a:spcAft>
                <a:spcPts val="0"/>
              </a:spcAft>
              <a:buNone/>
            </a:pPr>
            <a:endParaRPr dirty="0"/>
          </a:p>
          <a:p>
            <a:pPr marL="0" lvl="0" indent="0" algn="l" rtl="0">
              <a:spcBef>
                <a:spcPts val="360"/>
              </a:spcBef>
              <a:spcAft>
                <a:spcPts val="0"/>
              </a:spcAft>
              <a:buNone/>
            </a:pPr>
            <a:r>
              <a:rPr lang="en-GB" u="sng" dirty="0">
                <a:solidFill>
                  <a:schemeClr val="hlink"/>
                </a:solidFill>
                <a:hlinkClick r:id="rId5"/>
              </a:rPr>
              <a:t>Secondary school applications | Merton Council</a:t>
            </a:r>
            <a:endParaRPr dirty="0"/>
          </a:p>
          <a:p>
            <a:pPr marL="0" lvl="0" indent="0" algn="l" rtl="0">
              <a:spcBef>
                <a:spcPts val="360"/>
              </a:spcBef>
              <a:spcAft>
                <a:spcPts val="0"/>
              </a:spcAft>
              <a:buNone/>
            </a:pPr>
            <a:endParaRPr dirty="0"/>
          </a:p>
          <a:p>
            <a:pPr marL="0" lvl="0" indent="0" algn="l" rtl="0">
              <a:spcBef>
                <a:spcPts val="360"/>
              </a:spcBef>
              <a:spcAft>
                <a:spcPts val="0"/>
              </a:spcAft>
              <a:buNone/>
            </a:pPr>
            <a:r>
              <a:rPr lang="en-GB" u="sng" dirty="0">
                <a:solidFill>
                  <a:schemeClr val="hlink"/>
                </a:solidFill>
                <a:hlinkClick r:id="rId6"/>
              </a:rPr>
              <a:t>Applying for a secondary school place - Southwark Council</a:t>
            </a:r>
            <a:endParaRPr dirty="0"/>
          </a:p>
        </p:txBody>
      </p:sp>
      <p:sp>
        <p:nvSpPr>
          <p:cNvPr id="473" name="Google Shape;473;g1390cfef7ea_0_3"/>
          <p:cNvSpPr txBox="1">
            <a:spLocks noGrp="1"/>
          </p:cNvSpPr>
          <p:nvPr>
            <p:ph type="sldNum" idx="12"/>
          </p:nvPr>
        </p:nvSpPr>
        <p:spPr>
          <a:xfrm>
            <a:off x="4649096" y="224491"/>
            <a:ext cx="13323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GB"/>
              <a:t>29</a:t>
            </a:fld>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4"/>
          <p:cNvSpPr txBox="1">
            <a:spLocks noGrp="1"/>
          </p:cNvSpPr>
          <p:nvPr>
            <p:ph type="title"/>
          </p:nvPr>
        </p:nvSpPr>
        <p:spPr>
          <a:xfrm>
            <a:off x="796065" y="476672"/>
            <a:ext cx="7024744" cy="936104"/>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2800"/>
              <a:buFont typeface="Century Gothic"/>
              <a:buNone/>
            </a:pPr>
            <a:r>
              <a:rPr lang="en-GB" sz="2800" b="1"/>
              <a:t/>
            </a:r>
            <a:br>
              <a:rPr lang="en-GB" sz="2800" b="1"/>
            </a:br>
            <a:r>
              <a:rPr lang="en-GB" sz="2800" b="1"/>
              <a:t/>
            </a:r>
            <a:br>
              <a:rPr lang="en-GB" sz="2800" b="1"/>
            </a:br>
            <a:r>
              <a:rPr lang="en-GB" sz="2800" b="1"/>
              <a:t>APPLYING – THE CO – ORDINATED ADMISSIONS PROCEDURE</a:t>
            </a:r>
            <a:endParaRPr sz="2800" b="1"/>
          </a:p>
        </p:txBody>
      </p:sp>
      <p:sp>
        <p:nvSpPr>
          <p:cNvPr id="284" name="Google Shape;284;p4"/>
          <p:cNvSpPr txBox="1">
            <a:spLocks noGrp="1"/>
          </p:cNvSpPr>
          <p:nvPr>
            <p:ph type="body" idx="1"/>
          </p:nvPr>
        </p:nvSpPr>
        <p:spPr>
          <a:xfrm>
            <a:off x="796075" y="1412775"/>
            <a:ext cx="7460100" cy="4779300"/>
          </a:xfrm>
          <a:prstGeom prst="rect">
            <a:avLst/>
          </a:prstGeom>
          <a:noFill/>
          <a:ln>
            <a:noFill/>
          </a:ln>
        </p:spPr>
        <p:txBody>
          <a:bodyPr spcFirstLastPara="1" wrap="square" lIns="91425" tIns="45700" rIns="91425" bIns="45700" anchor="t" anchorCtr="0">
            <a:normAutofit fontScale="77500" lnSpcReduction="20000"/>
          </a:bodyPr>
          <a:lstStyle/>
          <a:p>
            <a:pPr marL="342900" lvl="0" indent="0" algn="l" rtl="0">
              <a:spcBef>
                <a:spcPts val="0"/>
              </a:spcBef>
              <a:spcAft>
                <a:spcPts val="0"/>
              </a:spcAft>
              <a:buNone/>
            </a:pPr>
            <a:endParaRPr dirty="0"/>
          </a:p>
          <a:p>
            <a:pPr marL="342900" lvl="0" indent="-274319" algn="l" rtl="0">
              <a:spcBef>
                <a:spcPts val="0"/>
              </a:spcBef>
              <a:spcAft>
                <a:spcPts val="0"/>
              </a:spcAft>
              <a:buSzPct val="76000"/>
              <a:buChar char="🞇"/>
            </a:pPr>
            <a:r>
              <a:rPr lang="en-GB" dirty="0"/>
              <a:t>Since 2005 every borough across England has been required to co-ordinate admissions to secondary schools in their </a:t>
            </a:r>
            <a:r>
              <a:rPr lang="en-GB" dirty="0" smtClean="0"/>
              <a:t>areas.</a:t>
            </a:r>
            <a:endParaRPr dirty="0"/>
          </a:p>
          <a:p>
            <a:pPr marL="68580" lvl="0" indent="0" algn="l" rtl="0">
              <a:spcBef>
                <a:spcPts val="372"/>
              </a:spcBef>
              <a:spcAft>
                <a:spcPts val="0"/>
              </a:spcAft>
              <a:buSzPct val="76000"/>
              <a:buNone/>
            </a:pPr>
            <a:endParaRPr dirty="0"/>
          </a:p>
          <a:p>
            <a:pPr marL="342900" lvl="0" indent="-274319" algn="l" rtl="0">
              <a:spcBef>
                <a:spcPts val="372"/>
              </a:spcBef>
              <a:spcAft>
                <a:spcPts val="0"/>
              </a:spcAft>
              <a:buSzPct val="76000"/>
              <a:buChar char="🞇"/>
            </a:pPr>
            <a:r>
              <a:rPr lang="en-GB" dirty="0"/>
              <a:t>This means </a:t>
            </a:r>
            <a:r>
              <a:rPr lang="en-GB" dirty="0" smtClean="0"/>
              <a:t>information on applications is shared between boroughs with </a:t>
            </a:r>
            <a:r>
              <a:rPr lang="en-GB" dirty="0"/>
              <a:t>a view to making the system more transparent and fairer to children and families. </a:t>
            </a:r>
            <a:endParaRPr dirty="0"/>
          </a:p>
          <a:p>
            <a:pPr marL="342900" lvl="0" indent="-184556" algn="l" rtl="0">
              <a:spcBef>
                <a:spcPts val="372"/>
              </a:spcBef>
              <a:spcAft>
                <a:spcPts val="0"/>
              </a:spcAft>
              <a:buSzPct val="76000"/>
              <a:buNone/>
            </a:pPr>
            <a:endParaRPr dirty="0"/>
          </a:p>
          <a:p>
            <a:pPr marL="342900" lvl="0" indent="-274319" algn="l" rtl="0">
              <a:spcBef>
                <a:spcPts val="372"/>
              </a:spcBef>
              <a:spcAft>
                <a:spcPts val="0"/>
              </a:spcAft>
              <a:buSzPct val="76000"/>
              <a:buChar char="🞇"/>
            </a:pPr>
            <a:r>
              <a:rPr lang="en-GB" dirty="0"/>
              <a:t>The system seeks to ensure that on National Offers Day –</a:t>
            </a:r>
            <a:r>
              <a:rPr lang="en-GB" b="1" dirty="0"/>
              <a:t> </a:t>
            </a:r>
            <a:r>
              <a:rPr lang="en-GB" b="1" dirty="0" smtClean="0"/>
              <a:t>Friday March </a:t>
            </a:r>
            <a:r>
              <a:rPr lang="en-GB" b="1" dirty="0"/>
              <a:t>1st </a:t>
            </a:r>
            <a:r>
              <a:rPr lang="en-GB" b="1" dirty="0" smtClean="0"/>
              <a:t>2024 </a:t>
            </a:r>
            <a:r>
              <a:rPr lang="en-GB" b="1" dirty="0"/>
              <a:t>-  </a:t>
            </a:r>
            <a:r>
              <a:rPr lang="en-GB" dirty="0"/>
              <a:t>all parents  who have applied on time, will know whether their child has a school place from a preference expressed on their </a:t>
            </a:r>
            <a:r>
              <a:rPr lang="en-GB" dirty="0" smtClean="0"/>
              <a:t>CAF Application.  </a:t>
            </a:r>
            <a:r>
              <a:rPr lang="en-GB" dirty="0"/>
              <a:t>If successful, your child will </a:t>
            </a:r>
            <a:r>
              <a:rPr lang="en-GB" dirty="0" smtClean="0"/>
              <a:t>be </a:t>
            </a:r>
            <a:r>
              <a:rPr lang="en-GB" dirty="0"/>
              <a:t>offered </a:t>
            </a:r>
            <a:r>
              <a:rPr lang="en-GB" b="1" dirty="0"/>
              <a:t>1</a:t>
            </a:r>
            <a:r>
              <a:rPr lang="en-GB" dirty="0"/>
              <a:t> place.</a:t>
            </a:r>
            <a:endParaRPr dirty="0"/>
          </a:p>
          <a:p>
            <a:pPr marL="342900" lvl="0" indent="-184556" algn="l" rtl="0">
              <a:spcBef>
                <a:spcPts val="372"/>
              </a:spcBef>
              <a:spcAft>
                <a:spcPts val="0"/>
              </a:spcAft>
              <a:buSzPct val="76000"/>
              <a:buNone/>
            </a:pPr>
            <a:endParaRPr dirty="0"/>
          </a:p>
          <a:p>
            <a:pPr marL="342900" lvl="0" indent="-274319" algn="l" rtl="0">
              <a:spcBef>
                <a:spcPts val="372"/>
              </a:spcBef>
              <a:spcAft>
                <a:spcPts val="0"/>
              </a:spcAft>
              <a:buSzPct val="76000"/>
              <a:buChar char="🞇"/>
            </a:pPr>
            <a:r>
              <a:rPr lang="en-GB" dirty="0"/>
              <a:t>The offer of a place at a preferred school, however, even if a CAF </a:t>
            </a:r>
            <a:r>
              <a:rPr lang="en-GB" dirty="0" smtClean="0"/>
              <a:t>Application is </a:t>
            </a:r>
            <a:r>
              <a:rPr lang="en-GB" dirty="0"/>
              <a:t>submitted on time, is </a:t>
            </a:r>
            <a:r>
              <a:rPr lang="en-GB" b="1" i="1" dirty="0"/>
              <a:t>not</a:t>
            </a:r>
            <a:r>
              <a:rPr lang="en-GB" i="1" dirty="0"/>
              <a:t> </a:t>
            </a:r>
            <a:r>
              <a:rPr lang="en-GB" dirty="0"/>
              <a:t>guaranteed. </a:t>
            </a:r>
            <a:endParaRPr dirty="0"/>
          </a:p>
          <a:p>
            <a:pPr marL="342900" lvl="0" indent="-184556" algn="l" rtl="0">
              <a:spcBef>
                <a:spcPts val="372"/>
              </a:spcBef>
              <a:spcAft>
                <a:spcPts val="0"/>
              </a:spcAft>
              <a:buSzPct val="76000"/>
              <a:buNone/>
            </a:pPr>
            <a:endParaRPr dirty="0"/>
          </a:p>
        </p:txBody>
      </p:sp>
      <p:sp>
        <p:nvSpPr>
          <p:cNvPr id="285" name="Google Shape;285;p4"/>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3</a:t>
            </a:fld>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5"/>
          <p:cNvSpPr txBox="1">
            <a:spLocks noGrp="1"/>
          </p:cNvSpPr>
          <p:nvPr>
            <p:ph type="title"/>
          </p:nvPr>
        </p:nvSpPr>
        <p:spPr>
          <a:xfrm>
            <a:off x="1043500" y="589625"/>
            <a:ext cx="7024800" cy="463200"/>
          </a:xfrm>
          <a:prstGeom prst="rect">
            <a:avLst/>
          </a:prstGeom>
          <a:noFill/>
          <a:ln>
            <a:noFill/>
          </a:ln>
        </p:spPr>
        <p:txBody>
          <a:bodyPr spcFirstLastPara="1" wrap="square" lIns="91425" tIns="45700" rIns="91425" bIns="45700" anchor="b" anchorCtr="0">
            <a:normAutofit fontScale="90000"/>
          </a:bodyPr>
          <a:lstStyle/>
          <a:p>
            <a:pPr marL="0" lvl="0" indent="0" algn="l" rtl="0">
              <a:spcBef>
                <a:spcPts val="0"/>
              </a:spcBef>
              <a:spcAft>
                <a:spcPts val="0"/>
              </a:spcAft>
              <a:buClr>
                <a:schemeClr val="accent1"/>
              </a:buClr>
              <a:buSzPct val="100000"/>
              <a:buFont typeface="Century Gothic"/>
              <a:buNone/>
            </a:pPr>
            <a:r>
              <a:rPr lang="en-GB" b="1"/>
              <a:t>HOW TO APPLY</a:t>
            </a:r>
            <a:endParaRPr b="1"/>
          </a:p>
        </p:txBody>
      </p:sp>
      <p:sp>
        <p:nvSpPr>
          <p:cNvPr id="292" name="Google Shape;292;p5"/>
          <p:cNvSpPr txBox="1">
            <a:spLocks noGrp="1"/>
          </p:cNvSpPr>
          <p:nvPr>
            <p:ph type="body" idx="1"/>
          </p:nvPr>
        </p:nvSpPr>
        <p:spPr>
          <a:xfrm>
            <a:off x="461176" y="1052736"/>
            <a:ext cx="8229599" cy="5483236"/>
          </a:xfrm>
          <a:prstGeom prst="rect">
            <a:avLst/>
          </a:prstGeom>
          <a:noFill/>
          <a:ln>
            <a:noFill/>
          </a:ln>
        </p:spPr>
        <p:txBody>
          <a:bodyPr spcFirstLastPara="1" wrap="square" lIns="91425" tIns="45700" rIns="91425" bIns="45700" anchor="t" anchorCtr="0">
            <a:normAutofit fontScale="25000" lnSpcReduction="20000"/>
          </a:bodyPr>
          <a:lstStyle/>
          <a:p>
            <a:pPr marL="342900" lvl="0" indent="-210616" algn="l" rtl="0">
              <a:spcBef>
                <a:spcPts val="0"/>
              </a:spcBef>
              <a:spcAft>
                <a:spcPts val="0"/>
              </a:spcAft>
              <a:buSzPct val="76000"/>
              <a:buNone/>
            </a:pPr>
            <a:endParaRPr dirty="0"/>
          </a:p>
          <a:p>
            <a:pPr marL="342900" lvl="0" indent="-286160" algn="l" rtl="0">
              <a:spcBef>
                <a:spcPts val="341"/>
              </a:spcBef>
              <a:spcAft>
                <a:spcPts val="0"/>
              </a:spcAft>
              <a:buSzPct val="88850"/>
              <a:buChar char="🞇"/>
            </a:pPr>
            <a:r>
              <a:rPr lang="en-GB" sz="6673" dirty="0"/>
              <a:t>You </a:t>
            </a:r>
            <a:r>
              <a:rPr lang="en-GB" sz="6673" b="1" dirty="0"/>
              <a:t>MUST</a:t>
            </a:r>
            <a:r>
              <a:rPr lang="en-GB" sz="6673" dirty="0"/>
              <a:t> apply on a Common Application Form (CAF) through the local authority </a:t>
            </a:r>
            <a:r>
              <a:rPr lang="en-GB" sz="6673" b="1" dirty="0"/>
              <a:t>in which you live.</a:t>
            </a:r>
            <a:endParaRPr sz="5973" dirty="0"/>
          </a:p>
          <a:p>
            <a:pPr marL="342900" lvl="0" indent="-192036" algn="l" rtl="0">
              <a:spcBef>
                <a:spcPts val="341"/>
              </a:spcBef>
              <a:spcAft>
                <a:spcPts val="0"/>
              </a:spcAft>
              <a:buSzPct val="50416"/>
              <a:buNone/>
            </a:pPr>
            <a:endParaRPr sz="4673" b="1" dirty="0"/>
          </a:p>
          <a:p>
            <a:pPr marL="342900" lvl="0" indent="-286160" algn="l" rtl="0">
              <a:spcBef>
                <a:spcPts val="341"/>
              </a:spcBef>
              <a:spcAft>
                <a:spcPts val="0"/>
              </a:spcAft>
              <a:buSzPct val="88850"/>
              <a:buChar char="🞇"/>
            </a:pPr>
            <a:r>
              <a:rPr lang="en-GB" sz="6673" dirty="0"/>
              <a:t>You apply online through the </a:t>
            </a:r>
            <a:r>
              <a:rPr lang="en-GB" sz="6673" dirty="0" err="1" smtClean="0"/>
              <a:t>eA</a:t>
            </a:r>
            <a:r>
              <a:rPr lang="en-GB" sz="6673" dirty="0" err="1" smtClean="0"/>
              <a:t>dmissions</a:t>
            </a:r>
            <a:r>
              <a:rPr lang="en-GB" sz="6673" dirty="0" smtClean="0"/>
              <a:t> </a:t>
            </a:r>
            <a:r>
              <a:rPr lang="en-GB" sz="6673" dirty="0"/>
              <a:t>website. </a:t>
            </a:r>
            <a:endParaRPr sz="5973" dirty="0"/>
          </a:p>
          <a:p>
            <a:pPr marL="68580" lvl="0" indent="0" algn="l" rtl="0">
              <a:spcBef>
                <a:spcPts val="341"/>
              </a:spcBef>
              <a:spcAft>
                <a:spcPts val="0"/>
              </a:spcAft>
              <a:buSzPct val="50416"/>
              <a:buNone/>
            </a:pPr>
            <a:endParaRPr sz="4673" dirty="0"/>
          </a:p>
          <a:p>
            <a:pPr marL="342900" lvl="0" indent="-286160" algn="l" rtl="0">
              <a:spcBef>
                <a:spcPts val="341"/>
              </a:spcBef>
              <a:spcAft>
                <a:spcPts val="0"/>
              </a:spcAft>
              <a:buSzPct val="88850"/>
              <a:buChar char="🞇"/>
            </a:pPr>
            <a:r>
              <a:rPr lang="en-GB" sz="6673" dirty="0"/>
              <a:t>As the majority of you live in Lambeth, you apply to </a:t>
            </a:r>
            <a:r>
              <a:rPr lang="en-GB" sz="6673" dirty="0" err="1"/>
              <a:t>eAdmissions</a:t>
            </a:r>
            <a:r>
              <a:rPr lang="en-GB" sz="6673" dirty="0"/>
              <a:t> through Lambeth </a:t>
            </a:r>
            <a:r>
              <a:rPr lang="en-GB" sz="6673" dirty="0" smtClean="0"/>
              <a:t>Admissions at </a:t>
            </a:r>
            <a:r>
              <a:rPr lang="en-GB" sz="6673" dirty="0"/>
              <a:t>the address below. </a:t>
            </a:r>
            <a:endParaRPr sz="6673" dirty="0"/>
          </a:p>
          <a:p>
            <a:pPr marL="342900" lvl="0" indent="0" algn="l" rtl="0">
              <a:spcBef>
                <a:spcPts val="341"/>
              </a:spcBef>
              <a:spcAft>
                <a:spcPts val="0"/>
              </a:spcAft>
              <a:buNone/>
            </a:pPr>
            <a:endParaRPr sz="4673" dirty="0"/>
          </a:p>
          <a:p>
            <a:pPr marL="68580" lvl="0" indent="0">
              <a:spcBef>
                <a:spcPts val="341"/>
              </a:spcBef>
              <a:buSzPct val="50416"/>
              <a:buNone/>
            </a:pPr>
            <a:r>
              <a:rPr lang="en-GB" sz="6400" b="1" dirty="0">
                <a:hlinkClick r:id="rId3"/>
              </a:rPr>
              <a:t>https://</a:t>
            </a:r>
            <a:r>
              <a:rPr lang="en-GB" sz="6400" b="1" dirty="0" smtClean="0">
                <a:hlinkClick r:id="rId3"/>
              </a:rPr>
              <a:t>www.lambeth.gov.uk/schools-and-education/school-admissions-and-appeals/secondary-school-admissions/apply-secondary-school-place-2023-24/how-apply-school-place-before-deadline-31-october-2023</a:t>
            </a:r>
            <a:endParaRPr lang="en-GB" sz="6400" b="1" dirty="0" smtClean="0"/>
          </a:p>
          <a:p>
            <a:pPr marL="68580" lvl="0" indent="0">
              <a:spcBef>
                <a:spcPts val="341"/>
              </a:spcBef>
              <a:buSzPct val="50416"/>
              <a:buNone/>
            </a:pPr>
            <a:endParaRPr sz="4673" b="1" dirty="0"/>
          </a:p>
          <a:p>
            <a:pPr marL="50390" lvl="0" indent="0" algn="l" rtl="0">
              <a:spcBef>
                <a:spcPts val="341"/>
              </a:spcBef>
              <a:spcAft>
                <a:spcPts val="0"/>
              </a:spcAft>
              <a:buSzPct val="89481"/>
              <a:buNone/>
            </a:pPr>
            <a:r>
              <a:rPr lang="en-GB" sz="7073" b="1" dirty="0"/>
              <a:t>The deadline for your application is : </a:t>
            </a:r>
            <a:r>
              <a:rPr lang="en-GB" sz="7073" b="1" dirty="0" smtClean="0"/>
              <a:t>Tuesday 31</a:t>
            </a:r>
            <a:r>
              <a:rPr lang="en-GB" sz="7073" b="1" baseline="30000" dirty="0" smtClean="0"/>
              <a:t>st</a:t>
            </a:r>
            <a:r>
              <a:rPr lang="en-GB" sz="7073" b="1" dirty="0" smtClean="0"/>
              <a:t> </a:t>
            </a:r>
            <a:r>
              <a:rPr lang="en-GB" sz="7073" b="1" dirty="0"/>
              <a:t>October </a:t>
            </a:r>
            <a:r>
              <a:rPr lang="en-GB" sz="7073" b="1" dirty="0" smtClean="0"/>
              <a:t>2023. However, Lambeth would prefer Monday 23</a:t>
            </a:r>
            <a:r>
              <a:rPr lang="en-GB" sz="7073" b="1" baseline="30000" dirty="0" smtClean="0"/>
              <a:t>rd</a:t>
            </a:r>
            <a:r>
              <a:rPr lang="en-GB" sz="7073" b="1" dirty="0" smtClean="0"/>
              <a:t> October to allow sufficient time for processing and checking</a:t>
            </a:r>
            <a:r>
              <a:rPr lang="en-GB" sz="7073" dirty="0" smtClean="0"/>
              <a:t> </a:t>
            </a:r>
            <a:endParaRPr sz="7073" dirty="0"/>
          </a:p>
          <a:p>
            <a:pPr marL="68580" lvl="0" indent="0" algn="l" rtl="0">
              <a:spcBef>
                <a:spcPts val="286"/>
              </a:spcBef>
              <a:spcAft>
                <a:spcPts val="0"/>
              </a:spcAft>
              <a:buSzPct val="47351"/>
              <a:buNone/>
            </a:pPr>
            <a:r>
              <a:rPr lang="en-GB" sz="4173" dirty="0"/>
              <a:t>     </a:t>
            </a:r>
            <a:endParaRPr sz="3973" dirty="0"/>
          </a:p>
          <a:p>
            <a:pPr marL="68580" lvl="0" indent="0" algn="l" rtl="0">
              <a:spcBef>
                <a:spcPts val="319"/>
              </a:spcBef>
              <a:spcAft>
                <a:spcPts val="0"/>
              </a:spcAft>
              <a:buSzPct val="106315"/>
              <a:buNone/>
            </a:pPr>
            <a:endParaRPr sz="2073" dirty="0"/>
          </a:p>
          <a:p>
            <a:pPr marL="68580" lvl="0" indent="0" algn="l" rtl="0">
              <a:spcBef>
                <a:spcPts val="319"/>
              </a:spcBef>
              <a:spcAft>
                <a:spcPts val="0"/>
              </a:spcAft>
              <a:buSzPct val="32067"/>
              <a:buNone/>
            </a:pPr>
            <a:r>
              <a:rPr lang="en-GB" sz="6873" dirty="0"/>
              <a:t>If you need help completing your CAF – you can contact the Lambeth Civic Centre in Brixton Hill </a:t>
            </a:r>
            <a:r>
              <a:rPr lang="en-GB" sz="6873" dirty="0" smtClean="0"/>
              <a:t>and book an appointment.</a:t>
            </a:r>
          </a:p>
          <a:p>
            <a:pPr marL="68580" lvl="0" indent="0" algn="l" rtl="0">
              <a:spcBef>
                <a:spcPts val="319"/>
              </a:spcBef>
              <a:spcAft>
                <a:spcPts val="0"/>
              </a:spcAft>
              <a:buSzPct val="32067"/>
              <a:buNone/>
            </a:pPr>
            <a:endParaRPr sz="3600" dirty="0"/>
          </a:p>
          <a:p>
            <a:pPr marL="342900" lvl="0" indent="-210616">
              <a:spcBef>
                <a:spcPts val="264"/>
              </a:spcBef>
              <a:buSzPct val="76000"/>
              <a:buNone/>
            </a:pPr>
            <a:r>
              <a:rPr lang="en-GB" sz="6400" dirty="0">
                <a:hlinkClick r:id="rId4"/>
              </a:rPr>
              <a:t>Customer Service Centre face-to-face support service | Lambeth </a:t>
            </a:r>
            <a:r>
              <a:rPr lang="en-GB" sz="6400" dirty="0" smtClean="0">
                <a:hlinkClick r:id="rId4"/>
              </a:rPr>
              <a:t>Council</a:t>
            </a:r>
            <a:endParaRPr lang="en-GB" sz="6400" dirty="0" smtClean="0"/>
          </a:p>
          <a:p>
            <a:pPr marL="342900" lvl="0" indent="-210616">
              <a:spcBef>
                <a:spcPts val="264"/>
              </a:spcBef>
              <a:buSzPct val="76000"/>
              <a:buNone/>
            </a:pPr>
            <a:endParaRPr sz="4000" dirty="0"/>
          </a:p>
          <a:p>
            <a:pPr marL="342900" lvl="0" indent="-210616" algn="l" rtl="0">
              <a:spcBef>
                <a:spcPts val="264"/>
              </a:spcBef>
              <a:spcAft>
                <a:spcPts val="0"/>
              </a:spcAft>
              <a:buSzPct val="76000"/>
              <a:buNone/>
            </a:pPr>
            <a:endParaRPr dirty="0"/>
          </a:p>
          <a:p>
            <a:pPr marL="342900" lvl="0" indent="-210616" algn="l" rtl="0">
              <a:spcBef>
                <a:spcPts val="264"/>
              </a:spcBef>
              <a:spcAft>
                <a:spcPts val="0"/>
              </a:spcAft>
              <a:buSzPct val="28500"/>
              <a:buNone/>
            </a:pPr>
            <a:r>
              <a:rPr lang="en-GB" sz="6400" dirty="0"/>
              <a:t>If you can’t apply online, there </a:t>
            </a:r>
            <a:r>
              <a:rPr lang="en-GB" sz="6400" dirty="0" smtClean="0"/>
              <a:t>are a limited number of paper </a:t>
            </a:r>
            <a:r>
              <a:rPr lang="en-GB" sz="6400" dirty="0"/>
              <a:t>CAF </a:t>
            </a:r>
            <a:r>
              <a:rPr lang="en-GB" sz="6400" dirty="0" smtClean="0"/>
              <a:t>forms </a:t>
            </a:r>
            <a:r>
              <a:rPr lang="en-GB" sz="6400" dirty="0" smtClean="0"/>
              <a:t>you</a:t>
            </a:r>
          </a:p>
          <a:p>
            <a:pPr marL="342900" lvl="0" indent="-210616" algn="l" rtl="0">
              <a:spcBef>
                <a:spcPts val="264"/>
              </a:spcBef>
              <a:spcAft>
                <a:spcPts val="0"/>
              </a:spcAft>
              <a:buSzPct val="28500"/>
              <a:buNone/>
            </a:pPr>
            <a:r>
              <a:rPr lang="en-GB" sz="6400" dirty="0" smtClean="0"/>
              <a:t>can </a:t>
            </a:r>
            <a:r>
              <a:rPr lang="en-GB" sz="6400" dirty="0" smtClean="0"/>
              <a:t>obtain from the Lambeth Civic Centre in </a:t>
            </a:r>
            <a:r>
              <a:rPr lang="en-GB" sz="6400" dirty="0" smtClean="0"/>
              <a:t>Bri</a:t>
            </a:r>
            <a:r>
              <a:rPr lang="en-GB" sz="6400" dirty="0" smtClean="0"/>
              <a:t>xton. These are for exceptional</a:t>
            </a:r>
          </a:p>
          <a:p>
            <a:pPr marL="342900" lvl="0" indent="-210616" algn="l" rtl="0">
              <a:spcBef>
                <a:spcPts val="264"/>
              </a:spcBef>
              <a:spcAft>
                <a:spcPts val="0"/>
              </a:spcAft>
              <a:buSzPct val="28500"/>
              <a:buNone/>
            </a:pPr>
            <a:r>
              <a:rPr lang="en-GB" sz="6400" dirty="0" smtClean="0"/>
              <a:t>circumstances.  Contact Lambeth Admissions for further information.</a:t>
            </a:r>
            <a:endParaRPr dirty="0"/>
          </a:p>
        </p:txBody>
      </p:sp>
      <p:sp>
        <p:nvSpPr>
          <p:cNvPr id="293" name="Google Shape;293;p5"/>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4</a:t>
            </a:fld>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6"/>
          <p:cNvSpPr txBox="1">
            <a:spLocks noGrp="1"/>
          </p:cNvSpPr>
          <p:nvPr>
            <p:ph type="title"/>
          </p:nvPr>
        </p:nvSpPr>
        <p:spPr>
          <a:xfrm>
            <a:off x="539552" y="764704"/>
            <a:ext cx="7344816" cy="576064"/>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200"/>
              <a:buFont typeface="Century Gothic"/>
              <a:buNone/>
            </a:pPr>
            <a:r>
              <a:rPr lang="en-GB" sz="3200" b="1"/>
              <a:t/>
            </a:r>
            <a:br>
              <a:rPr lang="en-GB" sz="3200" b="1"/>
            </a:br>
            <a:r>
              <a:rPr lang="en-GB" sz="3200" b="1"/>
              <a:t/>
            </a:r>
            <a:br>
              <a:rPr lang="en-GB" sz="3200" b="1"/>
            </a:br>
            <a:r>
              <a:rPr lang="en-GB" sz="3200" b="1"/>
              <a:t/>
            </a:r>
            <a:br>
              <a:rPr lang="en-GB" sz="3200" b="1"/>
            </a:br>
            <a:r>
              <a:rPr lang="en-GB" sz="3200" b="1"/>
              <a:t/>
            </a:r>
            <a:br>
              <a:rPr lang="en-GB" sz="3200" b="1"/>
            </a:br>
            <a:r>
              <a:rPr lang="en-GB" sz="3200" b="1"/>
              <a:t/>
            </a:r>
            <a:br>
              <a:rPr lang="en-GB" sz="3200" b="1"/>
            </a:br>
            <a:r>
              <a:rPr lang="en-GB" sz="3200" b="1"/>
              <a:t/>
            </a:r>
            <a:br>
              <a:rPr lang="en-GB" sz="3200" b="1"/>
            </a:br>
            <a:r>
              <a:rPr lang="en-GB" sz="3200" b="1"/>
              <a:t/>
            </a:r>
            <a:br>
              <a:rPr lang="en-GB" sz="3200" b="1"/>
            </a:br>
            <a:r>
              <a:rPr lang="en-GB" sz="3200" b="1"/>
              <a:t/>
            </a:r>
            <a:br>
              <a:rPr lang="en-GB" sz="3200" b="1"/>
            </a:br>
            <a:r>
              <a:rPr lang="en-GB" sz="3200" b="1"/>
              <a:t/>
            </a:r>
            <a:br>
              <a:rPr lang="en-GB" sz="3200" b="1"/>
            </a:br>
            <a:r>
              <a:rPr lang="en-GB" sz="3200" b="1"/>
              <a:t/>
            </a:r>
            <a:br>
              <a:rPr lang="en-GB" sz="3200" b="1"/>
            </a:br>
            <a:r>
              <a:rPr lang="en-GB" sz="3200" b="1"/>
              <a:t/>
            </a:r>
            <a:br>
              <a:rPr lang="en-GB" sz="3200" b="1"/>
            </a:br>
            <a:r>
              <a:rPr lang="en-GB" sz="3200" b="1"/>
              <a:t/>
            </a:r>
            <a:br>
              <a:rPr lang="en-GB" sz="3200" b="1"/>
            </a:br>
            <a:r>
              <a:rPr lang="en-GB" sz="3200" b="1"/>
              <a:t/>
            </a:r>
            <a:br>
              <a:rPr lang="en-GB" sz="3200" b="1"/>
            </a:br>
            <a:r>
              <a:rPr lang="en-GB" sz="3200" b="1"/>
              <a:t/>
            </a:r>
            <a:br>
              <a:rPr lang="en-GB" sz="3200" b="1"/>
            </a:br>
            <a:r>
              <a:rPr lang="en-GB" sz="3200" b="1"/>
              <a:t/>
            </a:r>
            <a:br>
              <a:rPr lang="en-GB" sz="3200" b="1"/>
            </a:br>
            <a:r>
              <a:rPr lang="en-GB" sz="2400" b="1"/>
              <a:t>PROOF OF ADDRESS AND YOUR CHILD’S DATE OF BIRTH</a:t>
            </a:r>
            <a:endParaRPr sz="2400" b="1"/>
          </a:p>
        </p:txBody>
      </p:sp>
      <p:sp>
        <p:nvSpPr>
          <p:cNvPr id="300" name="Google Shape;300;p6"/>
          <p:cNvSpPr txBox="1">
            <a:spLocks noGrp="1"/>
          </p:cNvSpPr>
          <p:nvPr>
            <p:ph type="body" idx="1"/>
          </p:nvPr>
        </p:nvSpPr>
        <p:spPr>
          <a:xfrm>
            <a:off x="467544" y="1520634"/>
            <a:ext cx="8136904" cy="4644669"/>
          </a:xfrm>
          <a:prstGeom prst="rect">
            <a:avLst/>
          </a:prstGeom>
          <a:noFill/>
          <a:ln>
            <a:noFill/>
          </a:ln>
        </p:spPr>
        <p:txBody>
          <a:bodyPr spcFirstLastPara="1" wrap="square" lIns="91425" tIns="45700" rIns="91425" bIns="45700" anchor="t" anchorCtr="0">
            <a:normAutofit/>
          </a:bodyPr>
          <a:lstStyle/>
          <a:p>
            <a:pPr marL="68580" lvl="0" indent="0" algn="l" rtl="0">
              <a:lnSpc>
                <a:spcPct val="80000"/>
              </a:lnSpc>
              <a:spcBef>
                <a:spcPts val="0"/>
              </a:spcBef>
              <a:spcAft>
                <a:spcPts val="0"/>
              </a:spcAft>
              <a:buSzPts val="1824"/>
              <a:buNone/>
            </a:pPr>
            <a:r>
              <a:rPr lang="en-GB" sz="2300" dirty="0"/>
              <a:t>L</a:t>
            </a:r>
            <a:r>
              <a:rPr lang="en-GB" sz="2100" dirty="0"/>
              <a:t>ambeth ask that you submit the following </a:t>
            </a:r>
            <a:r>
              <a:rPr lang="en-GB" sz="2100" b="1" dirty="0"/>
              <a:t>with</a:t>
            </a:r>
            <a:r>
              <a:rPr lang="en-GB" sz="2100" dirty="0"/>
              <a:t> your CAF application to </a:t>
            </a:r>
            <a:r>
              <a:rPr lang="en-GB" sz="2100" dirty="0" err="1" smtClean="0"/>
              <a:t>eAdmissions</a:t>
            </a:r>
            <a:r>
              <a:rPr lang="en-GB" sz="2100" dirty="0"/>
              <a:t>: They prefer documents to be either a scanned PDF file, or a clear photo taken on a smart phone or tablet, uploaded and attached with your application. </a:t>
            </a:r>
            <a:endParaRPr sz="300" dirty="0"/>
          </a:p>
          <a:p>
            <a:pPr marL="68580" lvl="0" indent="0" algn="l" rtl="0">
              <a:lnSpc>
                <a:spcPct val="80000"/>
              </a:lnSpc>
              <a:spcBef>
                <a:spcPts val="480"/>
              </a:spcBef>
              <a:spcAft>
                <a:spcPts val="0"/>
              </a:spcAft>
              <a:buSzPts val="1824"/>
              <a:buNone/>
            </a:pPr>
            <a:endParaRPr sz="2100" dirty="0"/>
          </a:p>
          <a:p>
            <a:pPr marL="68580" lvl="0" indent="0" algn="l" rtl="0">
              <a:lnSpc>
                <a:spcPct val="80000"/>
              </a:lnSpc>
              <a:spcBef>
                <a:spcPts val="480"/>
              </a:spcBef>
              <a:spcAft>
                <a:spcPts val="0"/>
              </a:spcAft>
              <a:buSzPts val="1824"/>
              <a:buNone/>
            </a:pPr>
            <a:r>
              <a:rPr lang="en-GB" sz="2300" b="1" dirty="0"/>
              <a:t>2</a:t>
            </a:r>
            <a:r>
              <a:rPr lang="en-GB" sz="2300" dirty="0"/>
              <a:t> documents to prove your name and address as parent/carers (even if this is a temporary address)</a:t>
            </a:r>
            <a:endParaRPr sz="500" dirty="0"/>
          </a:p>
          <a:p>
            <a:pPr marL="68580" lvl="0" indent="0" algn="l" rtl="0">
              <a:lnSpc>
                <a:spcPct val="80000"/>
              </a:lnSpc>
              <a:spcBef>
                <a:spcPts val="480"/>
              </a:spcBef>
              <a:spcAft>
                <a:spcPts val="0"/>
              </a:spcAft>
              <a:buSzPts val="1824"/>
              <a:buNone/>
            </a:pPr>
            <a:endParaRPr sz="2300" dirty="0"/>
          </a:p>
          <a:p>
            <a:pPr marL="68580" lvl="0" indent="0" algn="l" rtl="0">
              <a:lnSpc>
                <a:spcPct val="80000"/>
              </a:lnSpc>
              <a:spcBef>
                <a:spcPts val="480"/>
              </a:spcBef>
              <a:spcAft>
                <a:spcPts val="0"/>
              </a:spcAft>
              <a:buSzPts val="1824"/>
              <a:buNone/>
            </a:pPr>
            <a:r>
              <a:rPr lang="en-GB" sz="2300" b="1" dirty="0"/>
              <a:t>1</a:t>
            </a:r>
            <a:r>
              <a:rPr lang="en-GB" sz="2300" dirty="0"/>
              <a:t> document to prove your child’s name and address</a:t>
            </a:r>
            <a:endParaRPr sz="500" dirty="0"/>
          </a:p>
          <a:p>
            <a:pPr marL="68580" lvl="0" indent="0" algn="l" rtl="0">
              <a:lnSpc>
                <a:spcPct val="80000"/>
              </a:lnSpc>
              <a:spcBef>
                <a:spcPts val="480"/>
              </a:spcBef>
              <a:spcAft>
                <a:spcPts val="0"/>
              </a:spcAft>
              <a:buSzPts val="1824"/>
              <a:buNone/>
            </a:pPr>
            <a:endParaRPr sz="2300" dirty="0"/>
          </a:p>
          <a:p>
            <a:pPr marL="68580" lvl="0" indent="0" algn="l" rtl="0">
              <a:lnSpc>
                <a:spcPct val="80000"/>
              </a:lnSpc>
              <a:spcBef>
                <a:spcPts val="480"/>
              </a:spcBef>
              <a:spcAft>
                <a:spcPts val="0"/>
              </a:spcAft>
              <a:buSzPts val="1824"/>
              <a:buNone/>
            </a:pPr>
            <a:r>
              <a:rPr lang="en-GB" sz="2300" b="1" dirty="0"/>
              <a:t>1</a:t>
            </a:r>
            <a:r>
              <a:rPr lang="en-GB" sz="2300" dirty="0"/>
              <a:t> document to prove your child’s date of birth</a:t>
            </a:r>
            <a:endParaRPr sz="500" dirty="0"/>
          </a:p>
          <a:p>
            <a:pPr marL="68580" lvl="0" indent="0" algn="l" rtl="0">
              <a:lnSpc>
                <a:spcPct val="80000"/>
              </a:lnSpc>
              <a:spcBef>
                <a:spcPts val="480"/>
              </a:spcBef>
              <a:spcAft>
                <a:spcPts val="0"/>
              </a:spcAft>
              <a:buSzPts val="1824"/>
              <a:buNone/>
            </a:pPr>
            <a:endParaRPr sz="2300" dirty="0"/>
          </a:p>
          <a:p>
            <a:pPr marL="68580" lvl="0" indent="0" algn="l" rtl="0">
              <a:lnSpc>
                <a:spcPct val="80000"/>
              </a:lnSpc>
              <a:spcBef>
                <a:spcPts val="480"/>
              </a:spcBef>
              <a:spcAft>
                <a:spcPts val="0"/>
              </a:spcAft>
              <a:buSzPts val="1824"/>
              <a:buNone/>
            </a:pPr>
            <a:r>
              <a:rPr lang="en-GB" sz="2300" dirty="0"/>
              <a:t>All documents </a:t>
            </a:r>
            <a:r>
              <a:rPr lang="en-GB" sz="2300" b="1" dirty="0"/>
              <a:t>must</a:t>
            </a:r>
            <a:r>
              <a:rPr lang="en-GB" sz="2300" dirty="0"/>
              <a:t> be from the current financial year. </a:t>
            </a:r>
            <a:endParaRPr sz="500" dirty="0"/>
          </a:p>
          <a:p>
            <a:pPr marL="342900" lvl="0" indent="-197104" algn="l" rtl="0">
              <a:lnSpc>
                <a:spcPct val="80000"/>
              </a:lnSpc>
              <a:spcBef>
                <a:spcPts val="320"/>
              </a:spcBef>
              <a:spcAft>
                <a:spcPts val="0"/>
              </a:spcAft>
              <a:buSzPts val="1216"/>
              <a:buNone/>
            </a:pPr>
            <a:endParaRPr sz="1600" dirty="0"/>
          </a:p>
        </p:txBody>
      </p:sp>
      <p:sp>
        <p:nvSpPr>
          <p:cNvPr id="301" name="Google Shape;301;p6"/>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5</a:t>
            </a:fld>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7"/>
          <p:cNvSpPr txBox="1">
            <a:spLocks noGrp="1"/>
          </p:cNvSpPr>
          <p:nvPr>
            <p:ph type="title"/>
          </p:nvPr>
        </p:nvSpPr>
        <p:spPr>
          <a:xfrm>
            <a:off x="467544" y="589616"/>
            <a:ext cx="7600690" cy="1183200"/>
          </a:xfrm>
          <a:prstGeom prst="rect">
            <a:avLst/>
          </a:prstGeom>
          <a:noFill/>
          <a:ln>
            <a:noFill/>
          </a:ln>
        </p:spPr>
        <p:txBody>
          <a:bodyPr spcFirstLastPara="1" wrap="square" lIns="91425" tIns="45700" rIns="91425" bIns="45700" anchor="b" anchorCtr="0">
            <a:normAutofit fontScale="90000"/>
          </a:bodyPr>
          <a:lstStyle/>
          <a:p>
            <a:pPr marL="0" lvl="0" indent="0" algn="l" rtl="0">
              <a:spcBef>
                <a:spcPts val="0"/>
              </a:spcBef>
              <a:spcAft>
                <a:spcPts val="0"/>
              </a:spcAft>
              <a:buClr>
                <a:schemeClr val="accent1"/>
              </a:buClr>
              <a:buSzPct val="100000"/>
              <a:buFont typeface="Century Gothic"/>
              <a:buNone/>
            </a:pPr>
            <a:r>
              <a:rPr lang="en-GB" b="1"/>
              <a:t>ACCEPTED DOCUMENTS FOR PARENTS/CARERS</a:t>
            </a:r>
            <a:endParaRPr b="1"/>
          </a:p>
        </p:txBody>
      </p:sp>
      <p:sp>
        <p:nvSpPr>
          <p:cNvPr id="307" name="Google Shape;307;p7"/>
          <p:cNvSpPr txBox="1">
            <a:spLocks noGrp="1"/>
          </p:cNvSpPr>
          <p:nvPr>
            <p:ph type="body" idx="1"/>
          </p:nvPr>
        </p:nvSpPr>
        <p:spPr>
          <a:xfrm>
            <a:off x="467544" y="1772825"/>
            <a:ext cx="8215280" cy="4680600"/>
          </a:xfrm>
          <a:prstGeom prst="rect">
            <a:avLst/>
          </a:prstGeom>
          <a:noFill/>
          <a:ln>
            <a:noFill/>
          </a:ln>
        </p:spPr>
        <p:txBody>
          <a:bodyPr spcFirstLastPara="1" wrap="square" lIns="91425" tIns="45700" rIns="91425" bIns="45700" anchor="t" anchorCtr="0">
            <a:normAutofit lnSpcReduction="10000"/>
          </a:bodyPr>
          <a:lstStyle/>
          <a:p>
            <a:pPr marL="68580" lvl="0" indent="0" algn="l" rtl="0">
              <a:spcBef>
                <a:spcPts val="0"/>
              </a:spcBef>
              <a:spcAft>
                <a:spcPts val="0"/>
              </a:spcAft>
              <a:buSzPct val="76000"/>
              <a:buNone/>
            </a:pPr>
            <a:r>
              <a:rPr lang="en-GB" sz="2000" b="1" dirty="0"/>
              <a:t>2</a:t>
            </a:r>
            <a:r>
              <a:rPr lang="en-GB" sz="2000" dirty="0"/>
              <a:t> copies from the following list to prove your address as parent/carers are accepted.  They must be from the current financial year: </a:t>
            </a:r>
            <a:endParaRPr sz="2000" dirty="0"/>
          </a:p>
          <a:p>
            <a:pPr marL="68580" lvl="0" indent="0" algn="l" rtl="0">
              <a:spcBef>
                <a:spcPts val="444"/>
              </a:spcBef>
              <a:spcAft>
                <a:spcPts val="0"/>
              </a:spcAft>
              <a:buSzPct val="76000"/>
              <a:buNone/>
            </a:pPr>
            <a:endParaRPr sz="1200" dirty="0"/>
          </a:p>
          <a:p>
            <a:pPr marL="342900" lvl="0" indent="-265633" algn="l" rtl="0">
              <a:spcBef>
                <a:spcPts val="444"/>
              </a:spcBef>
              <a:spcAft>
                <a:spcPts val="0"/>
              </a:spcAft>
              <a:buSzPct val="76000"/>
              <a:buChar char="🞇"/>
            </a:pPr>
            <a:r>
              <a:rPr lang="en-GB" sz="2000" b="1" dirty="0"/>
              <a:t>Council Tax letter or statement</a:t>
            </a:r>
            <a:endParaRPr sz="2000" dirty="0"/>
          </a:p>
          <a:p>
            <a:pPr marL="342900" lvl="0" indent="-265633" algn="l" rtl="0">
              <a:spcBef>
                <a:spcPts val="444"/>
              </a:spcBef>
              <a:spcAft>
                <a:spcPts val="0"/>
              </a:spcAft>
              <a:buSzPct val="76000"/>
              <a:buChar char="🞇"/>
            </a:pPr>
            <a:r>
              <a:rPr lang="en-GB" sz="2000" dirty="0"/>
              <a:t> </a:t>
            </a:r>
            <a:r>
              <a:rPr lang="en-GB" sz="2000" b="1" dirty="0"/>
              <a:t>Tenancy agreement</a:t>
            </a:r>
            <a:endParaRPr sz="2000" dirty="0"/>
          </a:p>
          <a:p>
            <a:pPr marL="342900" lvl="0" indent="-265633" algn="l" rtl="0">
              <a:spcBef>
                <a:spcPts val="444"/>
              </a:spcBef>
              <a:spcAft>
                <a:spcPts val="0"/>
              </a:spcAft>
              <a:buSzPct val="76000"/>
              <a:buChar char="🞇"/>
            </a:pPr>
            <a:r>
              <a:rPr lang="en-GB" sz="2000" b="1" dirty="0"/>
              <a:t> Benefit letter </a:t>
            </a:r>
            <a:endParaRPr sz="2000" b="1" dirty="0"/>
          </a:p>
          <a:p>
            <a:pPr marL="342900" lvl="0" indent="-265633" algn="l" rtl="0">
              <a:spcBef>
                <a:spcPts val="444"/>
              </a:spcBef>
              <a:spcAft>
                <a:spcPts val="0"/>
              </a:spcAft>
              <a:buSzPct val="76000"/>
              <a:buChar char="🞇"/>
            </a:pPr>
            <a:r>
              <a:rPr lang="en-GB" sz="2000" b="1" dirty="0"/>
              <a:t> Universal credit notice </a:t>
            </a:r>
            <a:endParaRPr sz="2000" b="1" dirty="0"/>
          </a:p>
          <a:p>
            <a:pPr marL="342900" lvl="0" indent="-241020" algn="l" rtl="0">
              <a:spcBef>
                <a:spcPts val="444"/>
              </a:spcBef>
              <a:spcAft>
                <a:spcPts val="0"/>
              </a:spcAft>
              <a:buSzPct val="57000"/>
              <a:buChar char="🞇"/>
            </a:pPr>
            <a:r>
              <a:rPr lang="en-GB" sz="2000" b="1" dirty="0"/>
              <a:t> Income support letter</a:t>
            </a:r>
            <a:endParaRPr sz="2000" b="1" dirty="0"/>
          </a:p>
          <a:p>
            <a:pPr marL="342900" lvl="0" indent="-265633" algn="l" rtl="0">
              <a:spcBef>
                <a:spcPts val="444"/>
              </a:spcBef>
              <a:spcAft>
                <a:spcPts val="0"/>
              </a:spcAft>
              <a:buSzPct val="76000"/>
              <a:buChar char="🞇"/>
            </a:pPr>
            <a:r>
              <a:rPr lang="en-GB" sz="2000" b="1" dirty="0"/>
              <a:t> Current TV Licence</a:t>
            </a:r>
            <a:endParaRPr sz="2000" dirty="0"/>
          </a:p>
          <a:p>
            <a:pPr marL="342900" lvl="0" indent="-265633" algn="l" rtl="0">
              <a:spcBef>
                <a:spcPts val="444"/>
              </a:spcBef>
              <a:spcAft>
                <a:spcPts val="0"/>
              </a:spcAft>
              <a:buSzPct val="76000"/>
              <a:buChar char="🞇"/>
            </a:pPr>
            <a:r>
              <a:rPr lang="en-GB" sz="2000" b="1" dirty="0"/>
              <a:t> Utility bill (no older than 3 </a:t>
            </a:r>
            <a:r>
              <a:rPr lang="en-GB" sz="2000" b="1" dirty="0" smtClean="0"/>
              <a:t>months)</a:t>
            </a:r>
            <a:endParaRPr sz="2000" dirty="0"/>
          </a:p>
          <a:p>
            <a:pPr marL="342900" lvl="0" indent="-265633" algn="l" rtl="0">
              <a:spcBef>
                <a:spcPts val="444"/>
              </a:spcBef>
              <a:spcAft>
                <a:spcPts val="0"/>
              </a:spcAft>
              <a:buSzPct val="76000"/>
              <a:buChar char="🞇"/>
            </a:pPr>
            <a:r>
              <a:rPr lang="en-GB" sz="2000" b="1" dirty="0"/>
              <a:t> Drivers </a:t>
            </a:r>
            <a:r>
              <a:rPr lang="en-GB" sz="2000" b="1" dirty="0" smtClean="0"/>
              <a:t>licence</a:t>
            </a:r>
          </a:p>
          <a:p>
            <a:pPr marL="342900" lvl="0" indent="-265633" algn="l" rtl="0">
              <a:spcBef>
                <a:spcPts val="444"/>
              </a:spcBef>
              <a:spcAft>
                <a:spcPts val="0"/>
              </a:spcAft>
              <a:buSzPct val="76000"/>
              <a:buChar char="🞇"/>
            </a:pPr>
            <a:endParaRPr lang="en-GB" sz="2000" b="1" dirty="0" smtClean="0"/>
          </a:p>
          <a:p>
            <a:pPr marL="77267" lvl="0" indent="0" algn="l" rtl="0">
              <a:spcBef>
                <a:spcPts val="444"/>
              </a:spcBef>
              <a:spcAft>
                <a:spcPts val="0"/>
              </a:spcAft>
              <a:buSzPct val="76000"/>
              <a:buNone/>
            </a:pPr>
            <a:r>
              <a:rPr lang="en-GB" sz="2000" dirty="0" smtClean="0"/>
              <a:t>Mobile phone bills will NOT be accepted</a:t>
            </a:r>
            <a:endParaRPr sz="2000" dirty="0"/>
          </a:p>
          <a:p>
            <a:pPr marL="342900" lvl="0" indent="-185039" algn="l" rtl="0">
              <a:spcBef>
                <a:spcPts val="370"/>
              </a:spcBef>
              <a:spcAft>
                <a:spcPts val="0"/>
              </a:spcAft>
              <a:buSzPct val="76000"/>
              <a:buNone/>
            </a:pPr>
            <a:endParaRPr sz="2000" dirty="0"/>
          </a:p>
          <a:p>
            <a:pPr marL="342900" lvl="0" indent="-167182" algn="l" rtl="0">
              <a:spcBef>
                <a:spcPts val="444"/>
              </a:spcBef>
              <a:spcAft>
                <a:spcPts val="0"/>
              </a:spcAft>
              <a:buSzPct val="76000"/>
              <a:buNone/>
            </a:pPr>
            <a:endParaRPr dirty="0"/>
          </a:p>
        </p:txBody>
      </p:sp>
      <p:sp>
        <p:nvSpPr>
          <p:cNvPr id="308" name="Google Shape;308;p7"/>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8"/>
          <p:cNvSpPr txBox="1">
            <a:spLocks noGrp="1"/>
          </p:cNvSpPr>
          <p:nvPr>
            <p:ph type="title"/>
          </p:nvPr>
        </p:nvSpPr>
        <p:spPr>
          <a:xfrm>
            <a:off x="755576" y="692696"/>
            <a:ext cx="7312658" cy="504056"/>
          </a:xfrm>
          <a:prstGeom prst="rect">
            <a:avLst/>
          </a:prstGeom>
          <a:noFill/>
          <a:ln>
            <a:noFill/>
          </a:ln>
        </p:spPr>
        <p:txBody>
          <a:bodyPr spcFirstLastPara="1" wrap="square" lIns="91425" tIns="45700" rIns="91425" bIns="45700" anchor="b" anchorCtr="0">
            <a:normAutofit fontScale="90000"/>
          </a:bodyPr>
          <a:lstStyle/>
          <a:p>
            <a:pPr marL="0" lvl="0" indent="0" algn="l" rtl="0">
              <a:spcBef>
                <a:spcPts val="0"/>
              </a:spcBef>
              <a:spcAft>
                <a:spcPts val="0"/>
              </a:spcAft>
              <a:buClr>
                <a:schemeClr val="accent1"/>
              </a:buClr>
              <a:buSzPct val="100000"/>
              <a:buFont typeface="Century Gothic"/>
              <a:buNone/>
            </a:pPr>
            <a:r>
              <a:rPr lang="en-GB" sz="2800" b="1" dirty="0"/>
              <a:t>ACCEPTED DOCUMENTS FOR YOUR CHILD</a:t>
            </a:r>
            <a:endParaRPr sz="2800" b="1" dirty="0"/>
          </a:p>
        </p:txBody>
      </p:sp>
      <p:sp>
        <p:nvSpPr>
          <p:cNvPr id="314" name="Google Shape;314;p8"/>
          <p:cNvSpPr txBox="1">
            <a:spLocks noGrp="1"/>
          </p:cNvSpPr>
          <p:nvPr>
            <p:ph type="body" idx="1"/>
          </p:nvPr>
        </p:nvSpPr>
        <p:spPr>
          <a:xfrm>
            <a:off x="532650" y="1196750"/>
            <a:ext cx="7950000" cy="5328600"/>
          </a:xfrm>
          <a:prstGeom prst="rect">
            <a:avLst/>
          </a:prstGeom>
          <a:noFill/>
          <a:ln>
            <a:noFill/>
          </a:ln>
        </p:spPr>
        <p:txBody>
          <a:bodyPr spcFirstLastPara="1" wrap="square" lIns="91425" tIns="45700" rIns="91425" bIns="45700" anchor="t" anchorCtr="0">
            <a:normAutofit fontScale="92500" lnSpcReduction="20000"/>
          </a:bodyPr>
          <a:lstStyle/>
          <a:p>
            <a:pPr marL="68580" lvl="0" indent="0" algn="l" rtl="0">
              <a:spcBef>
                <a:spcPts val="0"/>
              </a:spcBef>
              <a:spcAft>
                <a:spcPts val="0"/>
              </a:spcAft>
              <a:buSzPts val="1520"/>
              <a:buNone/>
            </a:pPr>
            <a:endParaRPr sz="2000" dirty="0"/>
          </a:p>
          <a:p>
            <a:pPr marL="68580" lvl="0" indent="0" algn="l" rtl="0">
              <a:spcBef>
                <a:spcPts val="400"/>
              </a:spcBef>
              <a:spcAft>
                <a:spcPts val="0"/>
              </a:spcAft>
              <a:buSzPts val="1520"/>
              <a:buNone/>
            </a:pPr>
            <a:r>
              <a:rPr lang="en-GB" sz="2000" dirty="0"/>
              <a:t>A copy of </a:t>
            </a:r>
            <a:r>
              <a:rPr lang="en-GB" sz="2000" b="1" dirty="0"/>
              <a:t>1</a:t>
            </a:r>
            <a:r>
              <a:rPr lang="en-GB" sz="2000" dirty="0"/>
              <a:t> from the following list to prove your child’s name and address is accepted. </a:t>
            </a:r>
            <a:endParaRPr sz="2000" dirty="0"/>
          </a:p>
          <a:p>
            <a:pPr marL="68580" lvl="0" indent="0" algn="l" rtl="0">
              <a:spcBef>
                <a:spcPts val="400"/>
              </a:spcBef>
              <a:spcAft>
                <a:spcPts val="0"/>
              </a:spcAft>
              <a:buSzPts val="1520"/>
              <a:buNone/>
            </a:pPr>
            <a:endParaRPr sz="1200" dirty="0"/>
          </a:p>
          <a:p>
            <a:pPr marL="342900" lvl="0" indent="-274320" algn="l" rtl="0">
              <a:spcBef>
                <a:spcPts val="400"/>
              </a:spcBef>
              <a:spcAft>
                <a:spcPts val="0"/>
              </a:spcAft>
              <a:buSzPts val="1520"/>
              <a:buChar char="🞇"/>
            </a:pPr>
            <a:r>
              <a:rPr lang="en-GB" sz="2000" b="1" dirty="0"/>
              <a:t>Child Tax Credit award or Universal </a:t>
            </a:r>
            <a:r>
              <a:rPr lang="en-GB" sz="2000" b="1" dirty="0" smtClean="0"/>
              <a:t>Credit </a:t>
            </a:r>
            <a:r>
              <a:rPr lang="en-GB" sz="2000" b="1" dirty="0"/>
              <a:t>notice for current financial year (copy all pages</a:t>
            </a:r>
            <a:r>
              <a:rPr lang="en-GB" sz="2000" b="1" dirty="0" smtClean="0"/>
              <a:t>)</a:t>
            </a:r>
          </a:p>
          <a:p>
            <a:pPr marL="342900" lvl="0" indent="-274320" algn="l" rtl="0">
              <a:spcBef>
                <a:spcPts val="400"/>
              </a:spcBef>
              <a:spcAft>
                <a:spcPts val="0"/>
              </a:spcAft>
              <a:buSzPts val="1520"/>
              <a:buChar char="🞇"/>
            </a:pPr>
            <a:endParaRPr sz="2000" b="1" dirty="0"/>
          </a:p>
          <a:p>
            <a:pPr marL="342900" lvl="0" indent="-304800" algn="l" rtl="0">
              <a:spcBef>
                <a:spcPts val="400"/>
              </a:spcBef>
              <a:spcAft>
                <a:spcPts val="0"/>
              </a:spcAft>
              <a:buSzPts val="2000"/>
              <a:buChar char="🞇"/>
            </a:pPr>
            <a:r>
              <a:rPr lang="en-GB" sz="2000" b="1" dirty="0"/>
              <a:t>Child Benefit Letter (copy all </a:t>
            </a:r>
            <a:r>
              <a:rPr lang="en-GB" sz="2000" b="1" dirty="0" smtClean="0"/>
              <a:t>pages</a:t>
            </a:r>
            <a:r>
              <a:rPr lang="en-GB" sz="2000" b="1" dirty="0"/>
              <a:t> </a:t>
            </a:r>
            <a:r>
              <a:rPr lang="en-GB" sz="2000" b="1" dirty="0" smtClean="0"/>
              <a:t>– HMRC will provide a confirmation letter on request, even if you do not receive payment)</a:t>
            </a:r>
          </a:p>
          <a:p>
            <a:pPr marL="38100" lvl="0" indent="0" algn="l" rtl="0">
              <a:spcBef>
                <a:spcPts val="400"/>
              </a:spcBef>
              <a:spcAft>
                <a:spcPts val="0"/>
              </a:spcAft>
              <a:buSzPts val="2000"/>
              <a:buNone/>
            </a:pPr>
            <a:r>
              <a:rPr lang="en-GB" sz="2000" b="1" dirty="0" smtClean="0"/>
              <a:t>  </a:t>
            </a:r>
            <a:endParaRPr sz="2000" b="1" dirty="0"/>
          </a:p>
          <a:p>
            <a:pPr marL="342900" lvl="0" indent="-274320" algn="l" rtl="0">
              <a:spcBef>
                <a:spcPts val="400"/>
              </a:spcBef>
              <a:spcAft>
                <a:spcPts val="0"/>
              </a:spcAft>
              <a:buSzPts val="1520"/>
              <a:buChar char="🞇"/>
            </a:pPr>
            <a:r>
              <a:rPr lang="en-GB" sz="2000" b="1" dirty="0"/>
              <a:t>Child’s NHS Registration card </a:t>
            </a:r>
            <a:endParaRPr lang="en-GB" sz="2000" b="1" dirty="0" smtClean="0"/>
          </a:p>
          <a:p>
            <a:pPr marL="342900" lvl="0" indent="-274320" algn="l" rtl="0">
              <a:spcBef>
                <a:spcPts val="400"/>
              </a:spcBef>
              <a:spcAft>
                <a:spcPts val="0"/>
              </a:spcAft>
              <a:buSzPts val="1520"/>
              <a:buChar char="🞇"/>
            </a:pPr>
            <a:endParaRPr sz="2000" dirty="0"/>
          </a:p>
          <a:p>
            <a:pPr marL="342900" lvl="0" indent="-274320" algn="l" rtl="0">
              <a:spcBef>
                <a:spcPts val="400"/>
              </a:spcBef>
              <a:spcAft>
                <a:spcPts val="0"/>
              </a:spcAft>
              <a:buSzPts val="1520"/>
              <a:buChar char="🞇"/>
            </a:pPr>
            <a:r>
              <a:rPr lang="en-GB" sz="2000" b="1" dirty="0"/>
              <a:t>Medical letter or prescription (no older than 12 months old – can also be used to confirm child’s date of birth</a:t>
            </a:r>
            <a:r>
              <a:rPr lang="en-GB" sz="2000" b="1" dirty="0" smtClean="0"/>
              <a:t>)</a:t>
            </a:r>
          </a:p>
          <a:p>
            <a:pPr marL="342900" lvl="0" indent="-274320" algn="l" rtl="0">
              <a:spcBef>
                <a:spcPts val="400"/>
              </a:spcBef>
              <a:spcAft>
                <a:spcPts val="0"/>
              </a:spcAft>
              <a:buSzPts val="1520"/>
              <a:buChar char="🞇"/>
            </a:pPr>
            <a:endParaRPr sz="2000" b="1" dirty="0"/>
          </a:p>
          <a:p>
            <a:pPr marL="342900" lvl="0" indent="-274320" algn="l" rtl="0">
              <a:spcBef>
                <a:spcPts val="400"/>
              </a:spcBef>
              <a:spcAft>
                <a:spcPts val="0"/>
              </a:spcAft>
              <a:buSzPts val="1520"/>
              <a:buChar char="🞇"/>
            </a:pPr>
            <a:r>
              <a:rPr lang="en-GB" sz="2000" b="1" dirty="0"/>
              <a:t> Immigration documents that show the </a:t>
            </a:r>
            <a:r>
              <a:rPr lang="en-GB" sz="2000" b="1" dirty="0" smtClean="0"/>
              <a:t>address</a:t>
            </a:r>
          </a:p>
          <a:p>
            <a:pPr marL="68580" lvl="0" indent="0" algn="l" rtl="0">
              <a:spcBef>
                <a:spcPts val="400"/>
              </a:spcBef>
              <a:spcAft>
                <a:spcPts val="0"/>
              </a:spcAft>
              <a:buSzPts val="1520"/>
              <a:buNone/>
            </a:pPr>
            <a:endParaRPr sz="2000" b="1" dirty="0"/>
          </a:p>
          <a:p>
            <a:pPr marL="342900" lvl="0" indent="-304800" algn="l" rtl="0">
              <a:spcBef>
                <a:spcPts val="400"/>
              </a:spcBef>
              <a:spcAft>
                <a:spcPts val="0"/>
              </a:spcAft>
              <a:buSzPts val="2000"/>
              <a:buChar char="🞇"/>
            </a:pPr>
            <a:r>
              <a:rPr lang="en-GB" sz="2000" b="1" dirty="0"/>
              <a:t>Letter signed by the No Recourse to Public Funds team - must state child and parent/carers address</a:t>
            </a:r>
            <a:endParaRPr sz="2000" b="1" dirty="0"/>
          </a:p>
          <a:p>
            <a:pPr marL="342900" lvl="0" indent="0" algn="l" rtl="0">
              <a:spcBef>
                <a:spcPts val="400"/>
              </a:spcBef>
              <a:spcAft>
                <a:spcPts val="0"/>
              </a:spcAft>
              <a:buNone/>
            </a:pPr>
            <a:endParaRPr sz="2000" b="1" dirty="0"/>
          </a:p>
        </p:txBody>
      </p:sp>
      <p:sp>
        <p:nvSpPr>
          <p:cNvPr id="315" name="Google Shape;315;p8"/>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7</a:t>
            </a:fld>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9"/>
          <p:cNvSpPr txBox="1">
            <a:spLocks noGrp="1"/>
          </p:cNvSpPr>
          <p:nvPr>
            <p:ph type="title"/>
          </p:nvPr>
        </p:nvSpPr>
        <p:spPr>
          <a:xfrm>
            <a:off x="1043490" y="692696"/>
            <a:ext cx="7024744" cy="1080120"/>
          </a:xfrm>
          <a:prstGeom prst="rect">
            <a:avLst/>
          </a:prstGeom>
          <a:noFill/>
          <a:ln>
            <a:noFill/>
          </a:ln>
        </p:spPr>
        <p:txBody>
          <a:bodyPr spcFirstLastPara="1" wrap="square" lIns="91425" tIns="45700" rIns="91425" bIns="45700" anchor="b" anchorCtr="0">
            <a:normAutofit fontScale="90000"/>
          </a:bodyPr>
          <a:lstStyle/>
          <a:p>
            <a:pPr marL="0" lvl="0" indent="0" algn="l" rtl="0">
              <a:spcBef>
                <a:spcPts val="0"/>
              </a:spcBef>
              <a:spcAft>
                <a:spcPts val="0"/>
              </a:spcAft>
              <a:buClr>
                <a:schemeClr val="accent1"/>
              </a:buClr>
              <a:buSzPct val="100000"/>
              <a:buFont typeface="Century Gothic"/>
              <a:buNone/>
            </a:pPr>
            <a:r>
              <a:rPr lang="en-GB" b="1" dirty="0"/>
              <a:t>PROOF OF CHILD’S DATE OF BIRTH</a:t>
            </a:r>
            <a:endParaRPr b="1" dirty="0"/>
          </a:p>
        </p:txBody>
      </p:sp>
      <p:sp>
        <p:nvSpPr>
          <p:cNvPr id="321" name="Google Shape;321;p9"/>
          <p:cNvSpPr txBox="1">
            <a:spLocks noGrp="1"/>
          </p:cNvSpPr>
          <p:nvPr>
            <p:ph type="body" idx="1"/>
          </p:nvPr>
        </p:nvSpPr>
        <p:spPr>
          <a:xfrm>
            <a:off x="1043492" y="1412776"/>
            <a:ext cx="6777317" cy="4824536"/>
          </a:xfrm>
          <a:prstGeom prst="rect">
            <a:avLst/>
          </a:prstGeom>
          <a:noFill/>
          <a:ln>
            <a:noFill/>
          </a:ln>
        </p:spPr>
        <p:txBody>
          <a:bodyPr spcFirstLastPara="1" wrap="square" lIns="91425" tIns="45700" rIns="91425" bIns="45700" anchor="t" anchorCtr="0">
            <a:normAutofit fontScale="85000" lnSpcReduction="10000"/>
          </a:bodyPr>
          <a:lstStyle/>
          <a:p>
            <a:pPr marL="342900" lvl="0" indent="-167182" algn="l" rtl="0">
              <a:spcBef>
                <a:spcPts val="0"/>
              </a:spcBef>
              <a:spcAft>
                <a:spcPts val="0"/>
              </a:spcAft>
              <a:buSzPct val="76000"/>
              <a:buNone/>
            </a:pPr>
            <a:endParaRPr dirty="0"/>
          </a:p>
          <a:p>
            <a:pPr marL="342900" lvl="0" indent="-265633" algn="l" rtl="0">
              <a:spcBef>
                <a:spcPts val="444"/>
              </a:spcBef>
              <a:spcAft>
                <a:spcPts val="0"/>
              </a:spcAft>
              <a:buSzPct val="76000"/>
              <a:buChar char="🞇"/>
            </a:pPr>
            <a:r>
              <a:rPr lang="en-GB" dirty="0"/>
              <a:t>A copy of </a:t>
            </a:r>
            <a:r>
              <a:rPr lang="en-GB" b="1" dirty="0"/>
              <a:t>1 </a:t>
            </a:r>
            <a:r>
              <a:rPr lang="en-GB" dirty="0"/>
              <a:t>from the following list is accepted: </a:t>
            </a:r>
            <a:endParaRPr dirty="0"/>
          </a:p>
          <a:p>
            <a:pPr marL="68580" lvl="0" indent="0" algn="l" rtl="0">
              <a:spcBef>
                <a:spcPts val="444"/>
              </a:spcBef>
              <a:spcAft>
                <a:spcPts val="0"/>
              </a:spcAft>
              <a:buSzPct val="76000"/>
              <a:buNone/>
            </a:pPr>
            <a:endParaRPr dirty="0"/>
          </a:p>
          <a:p>
            <a:pPr marL="342900" lvl="0" indent="-265633" algn="l" rtl="0">
              <a:spcBef>
                <a:spcPts val="444"/>
              </a:spcBef>
              <a:spcAft>
                <a:spcPts val="0"/>
              </a:spcAft>
              <a:buSzPct val="76000"/>
              <a:buChar char="🞇"/>
            </a:pPr>
            <a:r>
              <a:rPr lang="en-GB" b="1" dirty="0"/>
              <a:t>Birth certificate (full copy</a:t>
            </a:r>
            <a:r>
              <a:rPr lang="en-GB" b="1" dirty="0" smtClean="0"/>
              <a:t>)</a:t>
            </a:r>
          </a:p>
          <a:p>
            <a:pPr marL="342900" lvl="0" indent="-265633" algn="l" rtl="0">
              <a:spcBef>
                <a:spcPts val="444"/>
              </a:spcBef>
              <a:spcAft>
                <a:spcPts val="0"/>
              </a:spcAft>
              <a:buSzPct val="76000"/>
              <a:buChar char="🞇"/>
            </a:pPr>
            <a:endParaRPr dirty="0"/>
          </a:p>
          <a:p>
            <a:pPr marL="342900" lvl="0" indent="-265633" algn="l" rtl="0">
              <a:spcBef>
                <a:spcPts val="444"/>
              </a:spcBef>
              <a:spcAft>
                <a:spcPts val="0"/>
              </a:spcAft>
              <a:buSzPct val="76000"/>
              <a:buChar char="🞇"/>
            </a:pPr>
            <a:r>
              <a:rPr lang="en-GB" b="1" dirty="0"/>
              <a:t>Current </a:t>
            </a:r>
            <a:r>
              <a:rPr lang="en-GB" b="1" dirty="0" smtClean="0"/>
              <a:t>Passport</a:t>
            </a:r>
          </a:p>
          <a:p>
            <a:pPr marL="342900" lvl="0" indent="-265633" algn="l" rtl="0">
              <a:spcBef>
                <a:spcPts val="444"/>
              </a:spcBef>
              <a:spcAft>
                <a:spcPts val="0"/>
              </a:spcAft>
              <a:buSzPct val="76000"/>
              <a:buChar char="🞇"/>
            </a:pPr>
            <a:endParaRPr dirty="0"/>
          </a:p>
          <a:p>
            <a:pPr marL="342900" lvl="0" indent="-265633" algn="l" rtl="0">
              <a:spcBef>
                <a:spcPts val="444"/>
              </a:spcBef>
              <a:spcAft>
                <a:spcPts val="0"/>
              </a:spcAft>
              <a:buSzPct val="76000"/>
              <a:buChar char="🞇"/>
            </a:pPr>
            <a:r>
              <a:rPr lang="en-GB" b="1" dirty="0"/>
              <a:t>Current EU national identity </a:t>
            </a:r>
            <a:r>
              <a:rPr lang="en-GB" b="1" dirty="0" smtClean="0"/>
              <a:t>card</a:t>
            </a:r>
          </a:p>
          <a:p>
            <a:pPr marL="342900" lvl="0" indent="-265633" algn="l" rtl="0">
              <a:spcBef>
                <a:spcPts val="444"/>
              </a:spcBef>
              <a:spcAft>
                <a:spcPts val="0"/>
              </a:spcAft>
              <a:buSzPct val="76000"/>
              <a:buChar char="🞇"/>
            </a:pPr>
            <a:endParaRPr b="1" dirty="0"/>
          </a:p>
          <a:p>
            <a:pPr marL="342900" lvl="0" indent="-265633" algn="l" rtl="0">
              <a:spcBef>
                <a:spcPts val="444"/>
              </a:spcBef>
              <a:spcAft>
                <a:spcPts val="0"/>
              </a:spcAft>
              <a:buSzPct val="76000"/>
              <a:buChar char="🞇"/>
            </a:pPr>
            <a:r>
              <a:rPr lang="en-GB" b="1" dirty="0"/>
              <a:t>Medical letter or prescription stating child’s name and date of </a:t>
            </a:r>
            <a:r>
              <a:rPr lang="en-GB" b="1" dirty="0" smtClean="0"/>
              <a:t>birth</a:t>
            </a:r>
          </a:p>
          <a:p>
            <a:pPr marL="342900" lvl="0" indent="-265633" algn="l" rtl="0">
              <a:spcBef>
                <a:spcPts val="444"/>
              </a:spcBef>
              <a:spcAft>
                <a:spcPts val="0"/>
              </a:spcAft>
              <a:buSzPct val="76000"/>
              <a:buChar char="🞇"/>
            </a:pPr>
            <a:endParaRPr lang="en-GB" b="1" dirty="0" smtClean="0"/>
          </a:p>
          <a:p>
            <a:pPr marL="77267" lvl="0" indent="0">
              <a:spcBef>
                <a:spcPts val="444"/>
              </a:spcBef>
              <a:buSzPct val="76000"/>
              <a:buNone/>
            </a:pPr>
            <a:r>
              <a:rPr lang="en-GB" b="1" dirty="0">
                <a:hlinkClick r:id="rId3"/>
              </a:rPr>
              <a:t>https://</a:t>
            </a:r>
            <a:r>
              <a:rPr lang="en-GB" b="1" dirty="0" smtClean="0">
                <a:hlinkClick r:id="rId3"/>
              </a:rPr>
              <a:t>www.lambeth.gov.uk/schools-and-education/school-admissions-and-appeals/proof-address-and-date-birth-documents-school-0</a:t>
            </a:r>
            <a:endParaRPr lang="en-GB" b="1" dirty="0" smtClean="0"/>
          </a:p>
          <a:p>
            <a:pPr marL="342900" lvl="0" indent="-265633">
              <a:spcBef>
                <a:spcPts val="444"/>
              </a:spcBef>
              <a:buSzPct val="76000"/>
            </a:pPr>
            <a:endParaRPr b="1" dirty="0"/>
          </a:p>
          <a:p>
            <a:pPr marL="342900" lvl="0" indent="0" algn="l" rtl="0">
              <a:spcBef>
                <a:spcPts val="444"/>
              </a:spcBef>
              <a:spcAft>
                <a:spcPts val="0"/>
              </a:spcAft>
              <a:buNone/>
            </a:pPr>
            <a:endParaRPr b="1" dirty="0"/>
          </a:p>
          <a:p>
            <a:pPr marL="342900" lvl="0" indent="-167182" algn="l" rtl="0">
              <a:spcBef>
                <a:spcPts val="444"/>
              </a:spcBef>
              <a:spcAft>
                <a:spcPts val="0"/>
              </a:spcAft>
              <a:buSzPct val="76000"/>
              <a:buNone/>
            </a:pPr>
            <a:endParaRPr dirty="0"/>
          </a:p>
          <a:p>
            <a:pPr marL="68580" lvl="0" indent="0" algn="l" rtl="0">
              <a:spcBef>
                <a:spcPts val="444"/>
              </a:spcBef>
              <a:spcAft>
                <a:spcPts val="0"/>
              </a:spcAft>
              <a:buSzPct val="76000"/>
              <a:buNone/>
            </a:pPr>
            <a:endParaRPr dirty="0"/>
          </a:p>
        </p:txBody>
      </p:sp>
      <p:sp>
        <p:nvSpPr>
          <p:cNvPr id="322" name="Google Shape;322;p9"/>
          <p:cNvSpPr txBox="1">
            <a:spLocks noGrp="1"/>
          </p:cNvSpPr>
          <p:nvPr>
            <p:ph type="sldNum" idx="12"/>
          </p:nvPr>
        </p:nvSpPr>
        <p:spPr>
          <a:xfrm>
            <a:off x="4649096" y="224491"/>
            <a:ext cx="1332156"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GB"/>
              <a:t>8</a:t>
            </a:fld>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741" y="1027664"/>
            <a:ext cx="7553739" cy="809087"/>
          </a:xfrm>
        </p:spPr>
        <p:txBody>
          <a:bodyPr>
            <a:normAutofit fontScale="90000"/>
          </a:bodyPr>
          <a:lstStyle/>
          <a:p>
            <a:r>
              <a:rPr lang="en-GB" b="1" dirty="0" smtClean="0"/>
              <a:t>If you don’t have the required documents</a:t>
            </a:r>
            <a:endParaRPr lang="en-GB" b="1" dirty="0"/>
          </a:p>
        </p:txBody>
      </p:sp>
      <p:sp>
        <p:nvSpPr>
          <p:cNvPr id="3" name="Text Placeholder 2"/>
          <p:cNvSpPr>
            <a:spLocks noGrp="1"/>
          </p:cNvSpPr>
          <p:nvPr>
            <p:ph type="body" idx="1"/>
          </p:nvPr>
        </p:nvSpPr>
        <p:spPr>
          <a:xfrm>
            <a:off x="858742" y="2003730"/>
            <a:ext cx="6962068" cy="3828900"/>
          </a:xfrm>
        </p:spPr>
        <p:txBody>
          <a:bodyPr>
            <a:normAutofit fontScale="92500" lnSpcReduction="10000"/>
          </a:bodyPr>
          <a:lstStyle/>
          <a:p>
            <a:pPr marL="0" lvl="0" indent="0">
              <a:spcBef>
                <a:spcPts val="0"/>
              </a:spcBef>
              <a:buNone/>
            </a:pPr>
            <a:r>
              <a:rPr lang="en-GB" dirty="0"/>
              <a:t>If you are unable to submit any or only some of the </a:t>
            </a:r>
            <a:r>
              <a:rPr lang="en-GB" dirty="0" smtClean="0"/>
              <a:t>necessary documents </a:t>
            </a:r>
            <a:r>
              <a:rPr lang="en-GB" dirty="0"/>
              <a:t>you will need to obtain a sworn affidavit, statutory </a:t>
            </a:r>
            <a:r>
              <a:rPr lang="en-GB" dirty="0" smtClean="0"/>
              <a:t>declaration </a:t>
            </a:r>
            <a:r>
              <a:rPr lang="en-GB" dirty="0"/>
              <a:t>or </a:t>
            </a:r>
            <a:r>
              <a:rPr lang="en-GB" dirty="0" smtClean="0"/>
              <a:t>affirmation </a:t>
            </a:r>
            <a:r>
              <a:rPr lang="en-GB" dirty="0"/>
              <a:t>through a practising solicitor. </a:t>
            </a:r>
            <a:endParaRPr lang="en-GB" dirty="0" smtClean="0"/>
          </a:p>
          <a:p>
            <a:pPr marL="0" lvl="0" indent="0">
              <a:spcBef>
                <a:spcPts val="0"/>
              </a:spcBef>
              <a:buNone/>
            </a:pPr>
            <a:r>
              <a:rPr lang="en-GB" dirty="0"/>
              <a:t> </a:t>
            </a:r>
            <a:endParaRPr lang="en-GB" dirty="0" smtClean="0"/>
          </a:p>
          <a:p>
            <a:pPr marL="0" lvl="0" indent="0">
              <a:spcBef>
                <a:spcPts val="0"/>
              </a:spcBef>
              <a:buNone/>
            </a:pPr>
            <a:r>
              <a:rPr lang="en-GB" dirty="0" smtClean="0"/>
              <a:t>This must include you </a:t>
            </a:r>
            <a:r>
              <a:rPr lang="en-GB" dirty="0"/>
              <a:t>and child’s full names and address, the date you </a:t>
            </a:r>
            <a:r>
              <a:rPr lang="en-GB" dirty="0" smtClean="0"/>
              <a:t>started </a:t>
            </a:r>
            <a:r>
              <a:rPr lang="en-GB" dirty="0"/>
              <a:t>living at your home address and your child’s date of </a:t>
            </a:r>
            <a:r>
              <a:rPr lang="en-GB" dirty="0" smtClean="0"/>
              <a:t>birth.</a:t>
            </a:r>
          </a:p>
          <a:p>
            <a:pPr marL="0" lvl="0" indent="0">
              <a:spcBef>
                <a:spcPts val="0"/>
              </a:spcBef>
              <a:buNone/>
            </a:pPr>
            <a:endParaRPr lang="en-GB" dirty="0"/>
          </a:p>
          <a:p>
            <a:pPr marL="0" lvl="0" indent="0">
              <a:spcBef>
                <a:spcPts val="0"/>
              </a:spcBef>
              <a:buNone/>
            </a:pPr>
            <a:r>
              <a:rPr lang="en-GB" dirty="0" smtClean="0"/>
              <a:t>An </a:t>
            </a:r>
            <a:r>
              <a:rPr lang="en-GB" dirty="0"/>
              <a:t>affidavit, statutory declaration or affirmation is payable by you.  Lambeth will not reimburse the cost. </a:t>
            </a:r>
          </a:p>
          <a:p>
            <a:endParaRPr lang="en-GB" dirty="0"/>
          </a:p>
        </p:txBody>
      </p:sp>
      <p:sp>
        <p:nvSpPr>
          <p:cNvPr id="4" name="Slide Number Placeholder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GB" smtClean="0"/>
              <a:t>9</a:t>
            </a:fld>
            <a:endParaRPr lang="en-GB"/>
          </a:p>
        </p:txBody>
      </p:sp>
    </p:spTree>
    <p:extLst>
      <p:ext uri="{BB962C8B-B14F-4D97-AF65-F5344CB8AC3E}">
        <p14:creationId xmlns:p14="http://schemas.microsoft.com/office/powerpoint/2010/main" val="328187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Austin">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925</TotalTime>
  <Words>2880</Words>
  <Application>Microsoft Office PowerPoint</Application>
  <PresentationFormat>On-screen Show (4:3)</PresentationFormat>
  <Paragraphs>393</Paragraphs>
  <Slides>29</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Century Gothic</vt:lpstr>
      <vt:lpstr>Calibri</vt:lpstr>
      <vt:lpstr>Noto Sans Symbols</vt:lpstr>
      <vt:lpstr>Austin</vt:lpstr>
      <vt:lpstr>TRANSFERRING FROM PRIMARY TO SECONDARY SCHOOL</vt:lpstr>
      <vt:lpstr>HOW TO START…….</vt:lpstr>
      <vt:lpstr>  APPLYING – THE CO – ORDINATED ADMISSIONS PROCEDURE</vt:lpstr>
      <vt:lpstr>HOW TO APPLY</vt:lpstr>
      <vt:lpstr>               PROOF OF ADDRESS AND YOUR CHILD’S DATE OF BIRTH</vt:lpstr>
      <vt:lpstr>ACCEPTED DOCUMENTS FOR PARENTS/CARERS</vt:lpstr>
      <vt:lpstr>ACCEPTED DOCUMENTS FOR YOUR CHILD</vt:lpstr>
      <vt:lpstr>PROOF OF CHILD’S DATE OF BIRTH</vt:lpstr>
      <vt:lpstr>If you don’t have the required documents</vt:lpstr>
      <vt:lpstr>   SENDING DOCUMENTS </vt:lpstr>
      <vt:lpstr>IF YOU MISS THE 31ST OCTOBER DEADLINE…..</vt:lpstr>
      <vt:lpstr>WHAT IF I DON’T LIVE IN LAMBETH?</vt:lpstr>
      <vt:lpstr>HOW MANY SCHOOLS CAN I CHOOSE?</vt:lpstr>
      <vt:lpstr>YOUR CHOICE OF SCHOOLS</vt:lpstr>
      <vt:lpstr>Admissions – How places are offered</vt:lpstr>
      <vt:lpstr>ADMISSIONS</vt:lpstr>
      <vt:lpstr>                                  BURSARIES &amp; SCHOLARSHIPS  </vt:lpstr>
      <vt:lpstr>BURSERIES &amp; SCHOLARSHIPS</vt:lpstr>
      <vt:lpstr>FAITH SCHOOLS</vt:lpstr>
      <vt:lpstr>KINGSDALE</vt:lpstr>
      <vt:lpstr>Oversubcribed local schools</vt:lpstr>
      <vt:lpstr>Where last years children went…..</vt:lpstr>
      <vt:lpstr>LAMBETH SUPPLEMENTARY FORMS (SIFS)</vt:lpstr>
      <vt:lpstr>    BANDING/ADMISSIONS TESTS WHY TEST?</vt:lpstr>
      <vt:lpstr>   BANDING/ADMISSION TESTS IN LAMBETH</vt:lpstr>
      <vt:lpstr>THE WANDSWORTH TEST AND SELECTIVE SCHOOLS</vt:lpstr>
      <vt:lpstr>BANDING TESTS IN HARRIS SCHOOLS</vt:lpstr>
      <vt:lpstr>IMPORTANT DATES AND INFORMATION</vt:lpstr>
      <vt:lpstr>LINKS TO OTHER BOROUGHS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TRANSFERING FROM PRIMARY TO SECONDARY SCHOOL</dc:title>
  <dc:creator>Suzy Anderson</dc:creator>
  <cp:lastModifiedBy>Suzy Anderson</cp:lastModifiedBy>
  <cp:revision>44</cp:revision>
  <dcterms:created xsi:type="dcterms:W3CDTF">2013-09-11T11:27:17Z</dcterms:created>
  <dcterms:modified xsi:type="dcterms:W3CDTF">2023-09-11T11:52:45Z</dcterms:modified>
</cp:coreProperties>
</file>